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8" r:id="rId5"/>
    <p:sldId id="262" r:id="rId6"/>
    <p:sldId id="271" r:id="rId7"/>
    <p:sldId id="272" r:id="rId8"/>
    <p:sldId id="264" r:id="rId9"/>
    <p:sldId id="275" r:id="rId10"/>
    <p:sldId id="276" r:id="rId11"/>
    <p:sldId id="270" r:id="rId12"/>
    <p:sldId id="278" r:id="rId13"/>
    <p:sldId id="279" r:id="rId14"/>
    <p:sldId id="277" r:id="rId15"/>
  </p:sldIdLst>
  <p:sldSz cx="9144000" cy="6858000" type="screen4x3"/>
  <p:notesSz cx="6670675" cy="9802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830"/>
    <a:srgbClr val="FFFF00"/>
    <a:srgbClr val="5BD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280" autoAdjust="0"/>
  </p:normalViewPr>
  <p:slideViewPr>
    <p:cSldViewPr>
      <p:cViewPr varScale="1">
        <p:scale>
          <a:sx n="72" d="100"/>
          <a:sy n="72" d="100"/>
        </p:scale>
        <p:origin x="5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8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C43B3-DCFC-422B-9779-83C7C9BAD176}" type="doc">
      <dgm:prSet loTypeId="urn:microsoft.com/office/officeart/2005/8/layout/bProcess4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A970C961-E18D-409D-B2D9-B06CE71C1D98}">
      <dgm:prSet phldrT="[Text]" custT="1"/>
      <dgm:spPr/>
      <dgm:t>
        <a:bodyPr/>
        <a:lstStyle/>
        <a:p>
          <a:r>
            <a:rPr lang="en-US" sz="2400" dirty="0">
              <a:latin typeface="Berlin Sans FB" panose="020E0602020502020306" pitchFamily="34" charset="0"/>
            </a:rPr>
            <a:t>Angler</a:t>
          </a:r>
        </a:p>
      </dgm:t>
    </dgm:pt>
    <dgm:pt modelId="{7BB247FA-6B5F-45F9-9133-932E7E223139}" type="parTrans" cxnId="{1ECFAFC4-D13F-4EED-AFB9-E41069DDBE7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C71CA03C-3EA8-4F7F-95E5-9D7924F45024}" type="sibTrans" cxnId="{1ECFAFC4-D13F-4EED-AFB9-E41069DDBE7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C198F77F-E79B-4738-8312-BE7C41A969EA}">
      <dgm:prSet phldrT="[Text]" custT="1"/>
      <dgm:spPr/>
      <dgm:t>
        <a:bodyPr/>
        <a:lstStyle/>
        <a:p>
          <a:r>
            <a:rPr lang="en-US" sz="2400" dirty="0">
              <a:latin typeface="Berlin Sans FB" panose="020E0602020502020306" pitchFamily="34" charset="0"/>
            </a:rPr>
            <a:t>Club Chairmen</a:t>
          </a:r>
        </a:p>
        <a:p>
          <a:r>
            <a:rPr lang="en-US" sz="2400" dirty="0">
              <a:latin typeface="Berlin Sans FB" panose="020E0602020502020306" pitchFamily="34" charset="0"/>
            </a:rPr>
            <a:t>3 Days</a:t>
          </a:r>
        </a:p>
      </dgm:t>
    </dgm:pt>
    <dgm:pt modelId="{C1EEB249-1550-4886-B580-F932BF55C2F2}" type="parTrans" cxnId="{9848839B-0A94-418C-9F78-E1E26E03E73F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52426346-CB3F-48CF-B3D1-85D9D72C6FE2}" type="sibTrans" cxnId="{9848839B-0A94-418C-9F78-E1E26E03E73F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3BFF6683-EFDA-489B-B1AD-93A9631F711C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Provincial Exco</a:t>
          </a:r>
        </a:p>
        <a:p>
          <a:r>
            <a:rPr lang="en-US" sz="2400">
              <a:latin typeface="Berlin Sans FB" panose="020E0602020502020306" pitchFamily="34" charset="0"/>
            </a:rPr>
            <a:t>7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E33DB75D-0EFD-4670-A8BC-FCC1D92731DD}" type="parTrans" cxnId="{3CF252DC-09E2-4BD9-9A8E-39F0437EF79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75E99A4D-B529-4F15-86EC-68E515D81660}" type="sibTrans" cxnId="{3CF252DC-09E2-4BD9-9A8E-39F0437EF79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E2EDFF01-091B-4D9C-B9FE-F3AB43F5DCAB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Provincial Anglers Rep.</a:t>
          </a:r>
        </a:p>
        <a:p>
          <a:r>
            <a:rPr lang="en-US" sz="2400">
              <a:latin typeface="Berlin Sans FB" panose="020E0602020502020306" pitchFamily="34" charset="0"/>
            </a:rPr>
            <a:t>7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72B01103-3852-40BC-87F7-FA51F9071614}" type="parTrans" cxnId="{6AE2D929-0483-4FAC-8692-659360FB22B6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EFD39485-DFF8-43F9-BB94-E4103DBFD52C}" type="sibTrans" cxnId="{6AE2D929-0483-4FAC-8692-659360FB22B6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C880A1A3-CA10-48E7-998C-E3BDAAFB61E8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Nat Fed./Ass. Exco</a:t>
          </a:r>
        </a:p>
        <a:p>
          <a:r>
            <a:rPr lang="en-US" sz="2400">
              <a:latin typeface="Berlin Sans FB" panose="020E0602020502020306" pitchFamily="34" charset="0"/>
            </a:rPr>
            <a:t>14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A5BF6025-B9DF-457A-9A49-07251247BE03}" type="parTrans" cxnId="{34A29B0D-E1C5-43B6-9BF1-C76F55061136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03277196-10A5-4BED-8D23-0A815AF146E1}" type="sibTrans" cxnId="{34A29B0D-E1C5-43B6-9BF1-C76F55061136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3667E851-5B59-4D5F-977C-446D196E8218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National Anglers Rep.</a:t>
          </a:r>
        </a:p>
        <a:p>
          <a:r>
            <a:rPr lang="en-US" sz="2400">
              <a:latin typeface="Berlin Sans FB" panose="020E0602020502020306" pitchFamily="34" charset="0"/>
            </a:rPr>
            <a:t>7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C8A92F96-09F3-4D1D-8B7B-6330A0D5433C}" type="parTrans" cxnId="{F17871DE-104A-4E3C-B107-7F7397B8997D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DD5F6452-7BF8-4360-AD40-BA07180C434A}" type="sibTrans" cxnId="{F17871DE-104A-4E3C-B107-7F7397B8997D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75B9D3B6-952B-49E7-99E7-4AFA0D6EBDF2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SASACC Exco</a:t>
          </a:r>
        </a:p>
        <a:p>
          <a:r>
            <a:rPr lang="en-US" sz="2400">
              <a:latin typeface="Berlin Sans FB" panose="020E0602020502020306" pitchFamily="34" charset="0"/>
            </a:rPr>
            <a:t>21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D6973AF0-0227-44D3-B9C2-A82B3F96EA35}" type="parTrans" cxnId="{10272CA9-828C-46EC-9868-586BD6F3073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59D4293F-A65E-4CFC-A71F-01C3E6FC3722}" type="sibTrans" cxnId="{10272CA9-828C-46EC-9868-586BD6F3073C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F76108F6-79B3-49A7-A1EC-5DFDE1FBE34B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SASACC Anglers Rep</a:t>
          </a:r>
        </a:p>
        <a:p>
          <a:r>
            <a:rPr lang="en-US" sz="2400">
              <a:latin typeface="Berlin Sans FB" panose="020E0602020502020306" pitchFamily="34" charset="0"/>
            </a:rPr>
            <a:t>21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2B132C7D-3F83-4CE8-A870-8C846846503D}" type="parTrans" cxnId="{719417A7-1FE2-4F53-B2F4-540541145B4D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E13D4E52-6C3D-402B-BBA3-D686A35F3D38}" type="sibTrans" cxnId="{719417A7-1FE2-4F53-B2F4-540541145B4D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4F54AF4A-177B-4FC3-B3E8-C72674D767F9}">
      <dgm:prSet phldrT="[Text]" custT="1"/>
      <dgm:spPr/>
      <dgm:t>
        <a:bodyPr/>
        <a:lstStyle/>
        <a:p>
          <a:r>
            <a:rPr lang="en-US" sz="2400">
              <a:latin typeface="Berlin Sans FB" panose="020E0602020502020306" pitchFamily="34" charset="0"/>
            </a:rPr>
            <a:t>SRSA</a:t>
          </a:r>
        </a:p>
        <a:p>
          <a:r>
            <a:rPr lang="en-US" sz="2400">
              <a:latin typeface="Berlin Sans FB" panose="020E0602020502020306" pitchFamily="34" charset="0"/>
            </a:rPr>
            <a:t>30 Days</a:t>
          </a:r>
          <a:endParaRPr lang="en-US" sz="2400" dirty="0">
            <a:latin typeface="Berlin Sans FB" panose="020E0602020502020306" pitchFamily="34" charset="0"/>
          </a:endParaRPr>
        </a:p>
      </dgm:t>
    </dgm:pt>
    <dgm:pt modelId="{0EF99292-3118-4671-9EEC-F9B22C5A356D}" type="parTrans" cxnId="{DCA7A2EA-F3C0-4A6D-B851-C39A429B8AD8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364184F4-AFE3-4F2E-AF2D-1F0D1D675DE9}" type="sibTrans" cxnId="{DCA7A2EA-F3C0-4A6D-B851-C39A429B8AD8}">
      <dgm:prSet/>
      <dgm:spPr/>
      <dgm:t>
        <a:bodyPr/>
        <a:lstStyle/>
        <a:p>
          <a:endParaRPr lang="en-US" sz="2400">
            <a:latin typeface="Berlin Sans FB" panose="020E0602020502020306" pitchFamily="34" charset="0"/>
          </a:endParaRPr>
        </a:p>
      </dgm:t>
    </dgm:pt>
    <dgm:pt modelId="{60DDA1B1-1E70-48E1-A5C8-D32EEF9FF3A2}" type="pres">
      <dgm:prSet presAssocID="{460C43B3-DCFC-422B-9779-83C7C9BAD176}" presName="Name0" presStyleCnt="0">
        <dgm:presLayoutVars>
          <dgm:dir/>
          <dgm:resizeHandles/>
        </dgm:presLayoutVars>
      </dgm:prSet>
      <dgm:spPr/>
    </dgm:pt>
    <dgm:pt modelId="{98684C7E-CDE1-4971-B2B4-2AAC33C1036C}" type="pres">
      <dgm:prSet presAssocID="{A970C961-E18D-409D-B2D9-B06CE71C1D98}" presName="compNode" presStyleCnt="0"/>
      <dgm:spPr/>
    </dgm:pt>
    <dgm:pt modelId="{D9413A6F-588A-44D4-B018-41632CDDC980}" type="pres">
      <dgm:prSet presAssocID="{A970C961-E18D-409D-B2D9-B06CE71C1D98}" presName="dummyConnPt" presStyleCnt="0"/>
      <dgm:spPr/>
    </dgm:pt>
    <dgm:pt modelId="{FC2B6E79-E863-440C-AD86-46F17EF2E8DB}" type="pres">
      <dgm:prSet presAssocID="{A970C961-E18D-409D-B2D9-B06CE71C1D98}" presName="node" presStyleLbl="node1" presStyleIdx="0" presStyleCnt="9">
        <dgm:presLayoutVars>
          <dgm:bulletEnabled val="1"/>
        </dgm:presLayoutVars>
      </dgm:prSet>
      <dgm:spPr/>
    </dgm:pt>
    <dgm:pt modelId="{DB388A14-D8D7-43D0-83A3-B07B30893219}" type="pres">
      <dgm:prSet presAssocID="{C71CA03C-3EA8-4F7F-95E5-9D7924F45024}" presName="sibTrans" presStyleLbl="bgSibTrans2D1" presStyleIdx="0" presStyleCnt="8"/>
      <dgm:spPr/>
    </dgm:pt>
    <dgm:pt modelId="{19798272-1410-4EC4-88A0-994CDB72F699}" type="pres">
      <dgm:prSet presAssocID="{C198F77F-E79B-4738-8312-BE7C41A969EA}" presName="compNode" presStyleCnt="0"/>
      <dgm:spPr/>
    </dgm:pt>
    <dgm:pt modelId="{89A9DA18-9289-472B-AD36-5C3D0F3A300F}" type="pres">
      <dgm:prSet presAssocID="{C198F77F-E79B-4738-8312-BE7C41A969EA}" presName="dummyConnPt" presStyleCnt="0"/>
      <dgm:spPr/>
    </dgm:pt>
    <dgm:pt modelId="{30F6C9B8-1A35-41EC-BB7B-01DEAAE81B01}" type="pres">
      <dgm:prSet presAssocID="{C198F77F-E79B-4738-8312-BE7C41A969EA}" presName="node" presStyleLbl="node1" presStyleIdx="1" presStyleCnt="9">
        <dgm:presLayoutVars>
          <dgm:bulletEnabled val="1"/>
        </dgm:presLayoutVars>
      </dgm:prSet>
      <dgm:spPr/>
    </dgm:pt>
    <dgm:pt modelId="{704A9BC3-7EB5-497D-B2E0-675DCE9D89C8}" type="pres">
      <dgm:prSet presAssocID="{52426346-CB3F-48CF-B3D1-85D9D72C6FE2}" presName="sibTrans" presStyleLbl="bgSibTrans2D1" presStyleIdx="1" presStyleCnt="8"/>
      <dgm:spPr/>
    </dgm:pt>
    <dgm:pt modelId="{22028604-C6E5-4F3D-95F5-35C4E4E02524}" type="pres">
      <dgm:prSet presAssocID="{3BFF6683-EFDA-489B-B1AD-93A9631F711C}" presName="compNode" presStyleCnt="0"/>
      <dgm:spPr/>
    </dgm:pt>
    <dgm:pt modelId="{FBB3BE9A-5A9D-493D-AB76-B237DAAF1F67}" type="pres">
      <dgm:prSet presAssocID="{3BFF6683-EFDA-489B-B1AD-93A9631F711C}" presName="dummyConnPt" presStyleCnt="0"/>
      <dgm:spPr/>
    </dgm:pt>
    <dgm:pt modelId="{DF0524DD-DD9A-4F03-858B-EFE6F364D4D6}" type="pres">
      <dgm:prSet presAssocID="{3BFF6683-EFDA-489B-B1AD-93A9631F711C}" presName="node" presStyleLbl="node1" presStyleIdx="2" presStyleCnt="9">
        <dgm:presLayoutVars>
          <dgm:bulletEnabled val="1"/>
        </dgm:presLayoutVars>
      </dgm:prSet>
      <dgm:spPr/>
    </dgm:pt>
    <dgm:pt modelId="{619886A5-C7B9-4990-A50F-8106E36D879C}" type="pres">
      <dgm:prSet presAssocID="{75E99A4D-B529-4F15-86EC-68E515D81660}" presName="sibTrans" presStyleLbl="bgSibTrans2D1" presStyleIdx="2" presStyleCnt="8"/>
      <dgm:spPr/>
    </dgm:pt>
    <dgm:pt modelId="{6D553889-AA5B-4B53-B7E9-5FFBF2667E0E}" type="pres">
      <dgm:prSet presAssocID="{E2EDFF01-091B-4D9C-B9FE-F3AB43F5DCAB}" presName="compNode" presStyleCnt="0"/>
      <dgm:spPr/>
    </dgm:pt>
    <dgm:pt modelId="{77572BE1-AC20-40C4-AC59-524857B9B7D2}" type="pres">
      <dgm:prSet presAssocID="{E2EDFF01-091B-4D9C-B9FE-F3AB43F5DCAB}" presName="dummyConnPt" presStyleCnt="0"/>
      <dgm:spPr/>
    </dgm:pt>
    <dgm:pt modelId="{32E1A16E-19DC-4CC7-8C23-7835F34DCEE0}" type="pres">
      <dgm:prSet presAssocID="{E2EDFF01-091B-4D9C-B9FE-F3AB43F5DCAB}" presName="node" presStyleLbl="node1" presStyleIdx="3" presStyleCnt="9">
        <dgm:presLayoutVars>
          <dgm:bulletEnabled val="1"/>
        </dgm:presLayoutVars>
      </dgm:prSet>
      <dgm:spPr/>
    </dgm:pt>
    <dgm:pt modelId="{32DE1D89-A11C-4576-A553-CF935EF23D56}" type="pres">
      <dgm:prSet presAssocID="{EFD39485-DFF8-43F9-BB94-E4103DBFD52C}" presName="sibTrans" presStyleLbl="bgSibTrans2D1" presStyleIdx="3" presStyleCnt="8"/>
      <dgm:spPr/>
    </dgm:pt>
    <dgm:pt modelId="{B3811F04-062B-4112-B16A-E3743B86D3FD}" type="pres">
      <dgm:prSet presAssocID="{C880A1A3-CA10-48E7-998C-E3BDAAFB61E8}" presName="compNode" presStyleCnt="0"/>
      <dgm:spPr/>
    </dgm:pt>
    <dgm:pt modelId="{88980754-37A8-4E2D-811E-9783E23BB1DB}" type="pres">
      <dgm:prSet presAssocID="{C880A1A3-CA10-48E7-998C-E3BDAAFB61E8}" presName="dummyConnPt" presStyleCnt="0"/>
      <dgm:spPr/>
    </dgm:pt>
    <dgm:pt modelId="{6CFA3569-9989-445D-BFAC-B62120E5F51D}" type="pres">
      <dgm:prSet presAssocID="{C880A1A3-CA10-48E7-998C-E3BDAAFB61E8}" presName="node" presStyleLbl="node1" presStyleIdx="4" presStyleCnt="9">
        <dgm:presLayoutVars>
          <dgm:bulletEnabled val="1"/>
        </dgm:presLayoutVars>
      </dgm:prSet>
      <dgm:spPr/>
    </dgm:pt>
    <dgm:pt modelId="{1D6B287A-611A-4D1A-8627-D3C6BBA2003E}" type="pres">
      <dgm:prSet presAssocID="{03277196-10A5-4BED-8D23-0A815AF146E1}" presName="sibTrans" presStyleLbl="bgSibTrans2D1" presStyleIdx="4" presStyleCnt="8"/>
      <dgm:spPr/>
    </dgm:pt>
    <dgm:pt modelId="{2F7CE6DD-623B-4301-A50A-999F600F1DF1}" type="pres">
      <dgm:prSet presAssocID="{3667E851-5B59-4D5F-977C-446D196E8218}" presName="compNode" presStyleCnt="0"/>
      <dgm:spPr/>
    </dgm:pt>
    <dgm:pt modelId="{76DD2157-E4EA-4572-BF2D-32FB02D93A4C}" type="pres">
      <dgm:prSet presAssocID="{3667E851-5B59-4D5F-977C-446D196E8218}" presName="dummyConnPt" presStyleCnt="0"/>
      <dgm:spPr/>
    </dgm:pt>
    <dgm:pt modelId="{9346A203-B028-4416-9510-6DE74794EE48}" type="pres">
      <dgm:prSet presAssocID="{3667E851-5B59-4D5F-977C-446D196E8218}" presName="node" presStyleLbl="node1" presStyleIdx="5" presStyleCnt="9">
        <dgm:presLayoutVars>
          <dgm:bulletEnabled val="1"/>
        </dgm:presLayoutVars>
      </dgm:prSet>
      <dgm:spPr/>
    </dgm:pt>
    <dgm:pt modelId="{209B6B82-7213-4598-9B41-94CC9001E109}" type="pres">
      <dgm:prSet presAssocID="{DD5F6452-7BF8-4360-AD40-BA07180C434A}" presName="sibTrans" presStyleLbl="bgSibTrans2D1" presStyleIdx="5" presStyleCnt="8"/>
      <dgm:spPr/>
    </dgm:pt>
    <dgm:pt modelId="{4A753AA6-2792-4DE4-AAF4-E6FDD1CE70F0}" type="pres">
      <dgm:prSet presAssocID="{75B9D3B6-952B-49E7-99E7-4AFA0D6EBDF2}" presName="compNode" presStyleCnt="0"/>
      <dgm:spPr/>
    </dgm:pt>
    <dgm:pt modelId="{6DF8827E-D703-413C-8FEA-B8DCB5659601}" type="pres">
      <dgm:prSet presAssocID="{75B9D3B6-952B-49E7-99E7-4AFA0D6EBDF2}" presName="dummyConnPt" presStyleCnt="0"/>
      <dgm:spPr/>
    </dgm:pt>
    <dgm:pt modelId="{8809252A-5AA8-40B4-893D-CE8EE855BBD0}" type="pres">
      <dgm:prSet presAssocID="{75B9D3B6-952B-49E7-99E7-4AFA0D6EBDF2}" presName="node" presStyleLbl="node1" presStyleIdx="6" presStyleCnt="9">
        <dgm:presLayoutVars>
          <dgm:bulletEnabled val="1"/>
        </dgm:presLayoutVars>
      </dgm:prSet>
      <dgm:spPr/>
    </dgm:pt>
    <dgm:pt modelId="{9C238DF0-DB0A-44F2-893E-672F5AA4FAA2}" type="pres">
      <dgm:prSet presAssocID="{59D4293F-A65E-4CFC-A71F-01C3E6FC3722}" presName="sibTrans" presStyleLbl="bgSibTrans2D1" presStyleIdx="6" presStyleCnt="8"/>
      <dgm:spPr/>
    </dgm:pt>
    <dgm:pt modelId="{A6ED6FB5-4726-484B-9539-9A35A0DCCC1B}" type="pres">
      <dgm:prSet presAssocID="{F76108F6-79B3-49A7-A1EC-5DFDE1FBE34B}" presName="compNode" presStyleCnt="0"/>
      <dgm:spPr/>
    </dgm:pt>
    <dgm:pt modelId="{AC4B0C69-5040-4DC2-8752-BB737A9271BF}" type="pres">
      <dgm:prSet presAssocID="{F76108F6-79B3-49A7-A1EC-5DFDE1FBE34B}" presName="dummyConnPt" presStyleCnt="0"/>
      <dgm:spPr/>
    </dgm:pt>
    <dgm:pt modelId="{F1A7F516-DC80-4D10-8744-26F5618DBB27}" type="pres">
      <dgm:prSet presAssocID="{F76108F6-79B3-49A7-A1EC-5DFDE1FBE34B}" presName="node" presStyleLbl="node1" presStyleIdx="7" presStyleCnt="9">
        <dgm:presLayoutVars>
          <dgm:bulletEnabled val="1"/>
        </dgm:presLayoutVars>
      </dgm:prSet>
      <dgm:spPr/>
    </dgm:pt>
    <dgm:pt modelId="{91569D84-F838-4359-8B29-0F40EA96737C}" type="pres">
      <dgm:prSet presAssocID="{E13D4E52-6C3D-402B-BBA3-D686A35F3D38}" presName="sibTrans" presStyleLbl="bgSibTrans2D1" presStyleIdx="7" presStyleCnt="8"/>
      <dgm:spPr/>
    </dgm:pt>
    <dgm:pt modelId="{4F977715-91CC-4685-9BEA-A647DAA2E016}" type="pres">
      <dgm:prSet presAssocID="{4F54AF4A-177B-4FC3-B3E8-C72674D767F9}" presName="compNode" presStyleCnt="0"/>
      <dgm:spPr/>
    </dgm:pt>
    <dgm:pt modelId="{62B0608B-9728-4E75-A178-789B699FBAE3}" type="pres">
      <dgm:prSet presAssocID="{4F54AF4A-177B-4FC3-B3E8-C72674D767F9}" presName="dummyConnPt" presStyleCnt="0"/>
      <dgm:spPr/>
    </dgm:pt>
    <dgm:pt modelId="{030FEE20-377B-4BA5-B644-8F4AEF3AC37D}" type="pres">
      <dgm:prSet presAssocID="{4F54AF4A-177B-4FC3-B3E8-C72674D767F9}" presName="node" presStyleLbl="node1" presStyleIdx="8" presStyleCnt="9">
        <dgm:presLayoutVars>
          <dgm:bulletEnabled val="1"/>
        </dgm:presLayoutVars>
      </dgm:prSet>
      <dgm:spPr/>
    </dgm:pt>
  </dgm:ptLst>
  <dgm:cxnLst>
    <dgm:cxn modelId="{1ECFAFC4-D13F-4EED-AFB9-E41069DDBE7C}" srcId="{460C43B3-DCFC-422B-9779-83C7C9BAD176}" destId="{A970C961-E18D-409D-B2D9-B06CE71C1D98}" srcOrd="0" destOrd="0" parTransId="{7BB247FA-6B5F-45F9-9133-932E7E223139}" sibTransId="{C71CA03C-3EA8-4F7F-95E5-9D7924F45024}"/>
    <dgm:cxn modelId="{3CF252DC-09E2-4BD9-9A8E-39F0437EF79C}" srcId="{460C43B3-DCFC-422B-9779-83C7C9BAD176}" destId="{3BFF6683-EFDA-489B-B1AD-93A9631F711C}" srcOrd="2" destOrd="0" parTransId="{E33DB75D-0EFD-4670-A8BC-FCC1D92731DD}" sibTransId="{75E99A4D-B529-4F15-86EC-68E515D81660}"/>
    <dgm:cxn modelId="{240AC08D-E94A-420A-ADCC-C259FBF9BBAA}" type="presOf" srcId="{460C43B3-DCFC-422B-9779-83C7C9BAD176}" destId="{60DDA1B1-1E70-48E1-A5C8-D32EEF9FF3A2}" srcOrd="0" destOrd="0" presId="urn:microsoft.com/office/officeart/2005/8/layout/bProcess4"/>
    <dgm:cxn modelId="{E2038F7E-B201-4319-832D-19C0CC749D30}" type="presOf" srcId="{E13D4E52-6C3D-402B-BBA3-D686A35F3D38}" destId="{91569D84-F838-4359-8B29-0F40EA96737C}" srcOrd="0" destOrd="0" presId="urn:microsoft.com/office/officeart/2005/8/layout/bProcess4"/>
    <dgm:cxn modelId="{6AE2D929-0483-4FAC-8692-659360FB22B6}" srcId="{460C43B3-DCFC-422B-9779-83C7C9BAD176}" destId="{E2EDFF01-091B-4D9C-B9FE-F3AB43F5DCAB}" srcOrd="3" destOrd="0" parTransId="{72B01103-3852-40BC-87F7-FA51F9071614}" sibTransId="{EFD39485-DFF8-43F9-BB94-E4103DBFD52C}"/>
    <dgm:cxn modelId="{DCA7A2EA-F3C0-4A6D-B851-C39A429B8AD8}" srcId="{460C43B3-DCFC-422B-9779-83C7C9BAD176}" destId="{4F54AF4A-177B-4FC3-B3E8-C72674D767F9}" srcOrd="8" destOrd="0" parTransId="{0EF99292-3118-4671-9EEC-F9B22C5A356D}" sibTransId="{364184F4-AFE3-4F2E-AF2D-1F0D1D675DE9}"/>
    <dgm:cxn modelId="{43CF4783-A3EE-47AC-B22E-B1029D8EA4CF}" type="presOf" srcId="{F76108F6-79B3-49A7-A1EC-5DFDE1FBE34B}" destId="{F1A7F516-DC80-4D10-8744-26F5618DBB27}" srcOrd="0" destOrd="0" presId="urn:microsoft.com/office/officeart/2005/8/layout/bProcess4"/>
    <dgm:cxn modelId="{AE91FD3D-4735-4D49-AD5A-D2201947802A}" type="presOf" srcId="{52426346-CB3F-48CF-B3D1-85D9D72C6FE2}" destId="{704A9BC3-7EB5-497D-B2E0-675DCE9D89C8}" srcOrd="0" destOrd="0" presId="urn:microsoft.com/office/officeart/2005/8/layout/bProcess4"/>
    <dgm:cxn modelId="{34A29B0D-E1C5-43B6-9BF1-C76F55061136}" srcId="{460C43B3-DCFC-422B-9779-83C7C9BAD176}" destId="{C880A1A3-CA10-48E7-998C-E3BDAAFB61E8}" srcOrd="4" destOrd="0" parTransId="{A5BF6025-B9DF-457A-9A49-07251247BE03}" sibTransId="{03277196-10A5-4BED-8D23-0A815AF146E1}"/>
    <dgm:cxn modelId="{EBF64793-A64F-4E40-8A98-05FAAF271138}" type="presOf" srcId="{75B9D3B6-952B-49E7-99E7-4AFA0D6EBDF2}" destId="{8809252A-5AA8-40B4-893D-CE8EE855BBD0}" srcOrd="0" destOrd="0" presId="urn:microsoft.com/office/officeart/2005/8/layout/bProcess4"/>
    <dgm:cxn modelId="{0F08BE38-A6B1-4015-AFCD-18D0501BFDAB}" type="presOf" srcId="{3667E851-5B59-4D5F-977C-446D196E8218}" destId="{9346A203-B028-4416-9510-6DE74794EE48}" srcOrd="0" destOrd="0" presId="urn:microsoft.com/office/officeart/2005/8/layout/bProcess4"/>
    <dgm:cxn modelId="{61FE20DF-2798-47E6-BA2E-432DBB2373A5}" type="presOf" srcId="{A970C961-E18D-409D-B2D9-B06CE71C1D98}" destId="{FC2B6E79-E863-440C-AD86-46F17EF2E8DB}" srcOrd="0" destOrd="0" presId="urn:microsoft.com/office/officeart/2005/8/layout/bProcess4"/>
    <dgm:cxn modelId="{F17871DE-104A-4E3C-B107-7F7397B8997D}" srcId="{460C43B3-DCFC-422B-9779-83C7C9BAD176}" destId="{3667E851-5B59-4D5F-977C-446D196E8218}" srcOrd="5" destOrd="0" parTransId="{C8A92F96-09F3-4D1D-8B7B-6330A0D5433C}" sibTransId="{DD5F6452-7BF8-4360-AD40-BA07180C434A}"/>
    <dgm:cxn modelId="{B244E14A-02DC-47C8-B131-625BF9F4D480}" type="presOf" srcId="{C198F77F-E79B-4738-8312-BE7C41A969EA}" destId="{30F6C9B8-1A35-41EC-BB7B-01DEAAE81B01}" srcOrd="0" destOrd="0" presId="urn:microsoft.com/office/officeart/2005/8/layout/bProcess4"/>
    <dgm:cxn modelId="{19D54F1B-7743-4A79-980F-FECFD371283A}" type="presOf" srcId="{E2EDFF01-091B-4D9C-B9FE-F3AB43F5DCAB}" destId="{32E1A16E-19DC-4CC7-8C23-7835F34DCEE0}" srcOrd="0" destOrd="0" presId="urn:microsoft.com/office/officeart/2005/8/layout/bProcess4"/>
    <dgm:cxn modelId="{81C2E448-0D85-4C24-9F98-90D8F1F55BCA}" type="presOf" srcId="{59D4293F-A65E-4CFC-A71F-01C3E6FC3722}" destId="{9C238DF0-DB0A-44F2-893E-672F5AA4FAA2}" srcOrd="0" destOrd="0" presId="urn:microsoft.com/office/officeart/2005/8/layout/bProcess4"/>
    <dgm:cxn modelId="{4F04AA91-4604-471A-8C7B-C82728AD64AE}" type="presOf" srcId="{DD5F6452-7BF8-4360-AD40-BA07180C434A}" destId="{209B6B82-7213-4598-9B41-94CC9001E109}" srcOrd="0" destOrd="0" presId="urn:microsoft.com/office/officeart/2005/8/layout/bProcess4"/>
    <dgm:cxn modelId="{5A0EE923-5DB3-410E-BA64-168001C9BADA}" type="presOf" srcId="{C71CA03C-3EA8-4F7F-95E5-9D7924F45024}" destId="{DB388A14-D8D7-43D0-83A3-B07B30893219}" srcOrd="0" destOrd="0" presId="urn:microsoft.com/office/officeart/2005/8/layout/bProcess4"/>
    <dgm:cxn modelId="{9848839B-0A94-418C-9F78-E1E26E03E73F}" srcId="{460C43B3-DCFC-422B-9779-83C7C9BAD176}" destId="{C198F77F-E79B-4738-8312-BE7C41A969EA}" srcOrd="1" destOrd="0" parTransId="{C1EEB249-1550-4886-B580-F932BF55C2F2}" sibTransId="{52426346-CB3F-48CF-B3D1-85D9D72C6FE2}"/>
    <dgm:cxn modelId="{10272CA9-828C-46EC-9868-586BD6F3073C}" srcId="{460C43B3-DCFC-422B-9779-83C7C9BAD176}" destId="{75B9D3B6-952B-49E7-99E7-4AFA0D6EBDF2}" srcOrd="6" destOrd="0" parTransId="{D6973AF0-0227-44D3-B9C2-A82B3F96EA35}" sibTransId="{59D4293F-A65E-4CFC-A71F-01C3E6FC3722}"/>
    <dgm:cxn modelId="{719417A7-1FE2-4F53-B2F4-540541145B4D}" srcId="{460C43B3-DCFC-422B-9779-83C7C9BAD176}" destId="{F76108F6-79B3-49A7-A1EC-5DFDE1FBE34B}" srcOrd="7" destOrd="0" parTransId="{2B132C7D-3F83-4CE8-A870-8C846846503D}" sibTransId="{E13D4E52-6C3D-402B-BBA3-D686A35F3D38}"/>
    <dgm:cxn modelId="{3CE5CD8E-81D6-4050-9C4E-754D9FEC16A2}" type="presOf" srcId="{03277196-10A5-4BED-8D23-0A815AF146E1}" destId="{1D6B287A-611A-4D1A-8627-D3C6BBA2003E}" srcOrd="0" destOrd="0" presId="urn:microsoft.com/office/officeart/2005/8/layout/bProcess4"/>
    <dgm:cxn modelId="{78FB604D-6521-496A-AEAB-F4E566A2B367}" type="presOf" srcId="{EFD39485-DFF8-43F9-BB94-E4103DBFD52C}" destId="{32DE1D89-A11C-4576-A553-CF935EF23D56}" srcOrd="0" destOrd="0" presId="urn:microsoft.com/office/officeart/2005/8/layout/bProcess4"/>
    <dgm:cxn modelId="{160AE3D6-96D3-46A5-9679-C75A20DA1999}" type="presOf" srcId="{3BFF6683-EFDA-489B-B1AD-93A9631F711C}" destId="{DF0524DD-DD9A-4F03-858B-EFE6F364D4D6}" srcOrd="0" destOrd="0" presId="urn:microsoft.com/office/officeart/2005/8/layout/bProcess4"/>
    <dgm:cxn modelId="{072D9CC7-78E3-4E83-8E6A-A428E37D67AA}" type="presOf" srcId="{4F54AF4A-177B-4FC3-B3E8-C72674D767F9}" destId="{030FEE20-377B-4BA5-B644-8F4AEF3AC37D}" srcOrd="0" destOrd="0" presId="urn:microsoft.com/office/officeart/2005/8/layout/bProcess4"/>
    <dgm:cxn modelId="{733D6D1E-C7FC-42B9-AB3D-666C70E26BBB}" type="presOf" srcId="{75E99A4D-B529-4F15-86EC-68E515D81660}" destId="{619886A5-C7B9-4990-A50F-8106E36D879C}" srcOrd="0" destOrd="0" presId="urn:microsoft.com/office/officeart/2005/8/layout/bProcess4"/>
    <dgm:cxn modelId="{236E4E6B-C683-4096-AB37-6877346D58D0}" type="presOf" srcId="{C880A1A3-CA10-48E7-998C-E3BDAAFB61E8}" destId="{6CFA3569-9989-445D-BFAC-B62120E5F51D}" srcOrd="0" destOrd="0" presId="urn:microsoft.com/office/officeart/2005/8/layout/bProcess4"/>
    <dgm:cxn modelId="{1C1DCCF6-2A27-4B34-82B8-8221EEC92298}" type="presParOf" srcId="{60DDA1B1-1E70-48E1-A5C8-D32EEF9FF3A2}" destId="{98684C7E-CDE1-4971-B2B4-2AAC33C1036C}" srcOrd="0" destOrd="0" presId="urn:microsoft.com/office/officeart/2005/8/layout/bProcess4"/>
    <dgm:cxn modelId="{33370470-3D58-4304-A80F-90DDDA26CFF4}" type="presParOf" srcId="{98684C7E-CDE1-4971-B2B4-2AAC33C1036C}" destId="{D9413A6F-588A-44D4-B018-41632CDDC980}" srcOrd="0" destOrd="0" presId="urn:microsoft.com/office/officeart/2005/8/layout/bProcess4"/>
    <dgm:cxn modelId="{E4297599-62D6-4CB6-9813-372AF9F5DA60}" type="presParOf" srcId="{98684C7E-CDE1-4971-B2B4-2AAC33C1036C}" destId="{FC2B6E79-E863-440C-AD86-46F17EF2E8DB}" srcOrd="1" destOrd="0" presId="urn:microsoft.com/office/officeart/2005/8/layout/bProcess4"/>
    <dgm:cxn modelId="{E58A0920-38AD-448F-A950-94E15D2A147F}" type="presParOf" srcId="{60DDA1B1-1E70-48E1-A5C8-D32EEF9FF3A2}" destId="{DB388A14-D8D7-43D0-83A3-B07B30893219}" srcOrd="1" destOrd="0" presId="urn:microsoft.com/office/officeart/2005/8/layout/bProcess4"/>
    <dgm:cxn modelId="{3DD8D77A-066E-41CF-BDA5-0C6B0CB94AA7}" type="presParOf" srcId="{60DDA1B1-1E70-48E1-A5C8-D32EEF9FF3A2}" destId="{19798272-1410-4EC4-88A0-994CDB72F699}" srcOrd="2" destOrd="0" presId="urn:microsoft.com/office/officeart/2005/8/layout/bProcess4"/>
    <dgm:cxn modelId="{D7EE7E47-867E-4C17-AE03-AC58B2570A35}" type="presParOf" srcId="{19798272-1410-4EC4-88A0-994CDB72F699}" destId="{89A9DA18-9289-472B-AD36-5C3D0F3A300F}" srcOrd="0" destOrd="0" presId="urn:microsoft.com/office/officeart/2005/8/layout/bProcess4"/>
    <dgm:cxn modelId="{52863CFA-296A-411F-94A3-EF5C1DC5EDAF}" type="presParOf" srcId="{19798272-1410-4EC4-88A0-994CDB72F699}" destId="{30F6C9B8-1A35-41EC-BB7B-01DEAAE81B01}" srcOrd="1" destOrd="0" presId="urn:microsoft.com/office/officeart/2005/8/layout/bProcess4"/>
    <dgm:cxn modelId="{2766A034-45A6-4D2E-BFD4-BC16E6E1D0BE}" type="presParOf" srcId="{60DDA1B1-1E70-48E1-A5C8-D32EEF9FF3A2}" destId="{704A9BC3-7EB5-497D-B2E0-675DCE9D89C8}" srcOrd="3" destOrd="0" presId="urn:microsoft.com/office/officeart/2005/8/layout/bProcess4"/>
    <dgm:cxn modelId="{D4AE4C08-F8D7-48C3-9BAD-B77A4CDB9BCE}" type="presParOf" srcId="{60DDA1B1-1E70-48E1-A5C8-D32EEF9FF3A2}" destId="{22028604-C6E5-4F3D-95F5-35C4E4E02524}" srcOrd="4" destOrd="0" presId="urn:microsoft.com/office/officeart/2005/8/layout/bProcess4"/>
    <dgm:cxn modelId="{DF476BB1-A2D7-4B10-ADE6-25B9A7990750}" type="presParOf" srcId="{22028604-C6E5-4F3D-95F5-35C4E4E02524}" destId="{FBB3BE9A-5A9D-493D-AB76-B237DAAF1F67}" srcOrd="0" destOrd="0" presId="urn:microsoft.com/office/officeart/2005/8/layout/bProcess4"/>
    <dgm:cxn modelId="{0EAB2164-EDA4-4D57-B78C-59988A94D2BE}" type="presParOf" srcId="{22028604-C6E5-4F3D-95F5-35C4E4E02524}" destId="{DF0524DD-DD9A-4F03-858B-EFE6F364D4D6}" srcOrd="1" destOrd="0" presId="urn:microsoft.com/office/officeart/2005/8/layout/bProcess4"/>
    <dgm:cxn modelId="{0F97335D-3344-4A55-815F-B5C34B754EC4}" type="presParOf" srcId="{60DDA1B1-1E70-48E1-A5C8-D32EEF9FF3A2}" destId="{619886A5-C7B9-4990-A50F-8106E36D879C}" srcOrd="5" destOrd="0" presId="urn:microsoft.com/office/officeart/2005/8/layout/bProcess4"/>
    <dgm:cxn modelId="{7D016935-6BD9-487A-B5A4-A86CF3E22F15}" type="presParOf" srcId="{60DDA1B1-1E70-48E1-A5C8-D32EEF9FF3A2}" destId="{6D553889-AA5B-4B53-B7E9-5FFBF2667E0E}" srcOrd="6" destOrd="0" presId="urn:microsoft.com/office/officeart/2005/8/layout/bProcess4"/>
    <dgm:cxn modelId="{06AF3329-7F43-4FAC-A7B3-5A79E9FAB5B8}" type="presParOf" srcId="{6D553889-AA5B-4B53-B7E9-5FFBF2667E0E}" destId="{77572BE1-AC20-40C4-AC59-524857B9B7D2}" srcOrd="0" destOrd="0" presId="urn:microsoft.com/office/officeart/2005/8/layout/bProcess4"/>
    <dgm:cxn modelId="{018065AD-FA64-4247-B9BF-33C55B652FC3}" type="presParOf" srcId="{6D553889-AA5B-4B53-B7E9-5FFBF2667E0E}" destId="{32E1A16E-19DC-4CC7-8C23-7835F34DCEE0}" srcOrd="1" destOrd="0" presId="urn:microsoft.com/office/officeart/2005/8/layout/bProcess4"/>
    <dgm:cxn modelId="{2D882456-3C3B-4160-9E87-6534595616CD}" type="presParOf" srcId="{60DDA1B1-1E70-48E1-A5C8-D32EEF9FF3A2}" destId="{32DE1D89-A11C-4576-A553-CF935EF23D56}" srcOrd="7" destOrd="0" presId="urn:microsoft.com/office/officeart/2005/8/layout/bProcess4"/>
    <dgm:cxn modelId="{C41F3083-E9C3-4EC4-993D-DB885FE04D05}" type="presParOf" srcId="{60DDA1B1-1E70-48E1-A5C8-D32EEF9FF3A2}" destId="{B3811F04-062B-4112-B16A-E3743B86D3FD}" srcOrd="8" destOrd="0" presId="urn:microsoft.com/office/officeart/2005/8/layout/bProcess4"/>
    <dgm:cxn modelId="{F9DC9EC5-A8C5-45A0-BB5A-40B5CE042C0D}" type="presParOf" srcId="{B3811F04-062B-4112-B16A-E3743B86D3FD}" destId="{88980754-37A8-4E2D-811E-9783E23BB1DB}" srcOrd="0" destOrd="0" presId="urn:microsoft.com/office/officeart/2005/8/layout/bProcess4"/>
    <dgm:cxn modelId="{9E0AA643-58C4-4394-97FA-677C3A3B66D5}" type="presParOf" srcId="{B3811F04-062B-4112-B16A-E3743B86D3FD}" destId="{6CFA3569-9989-445D-BFAC-B62120E5F51D}" srcOrd="1" destOrd="0" presId="urn:microsoft.com/office/officeart/2005/8/layout/bProcess4"/>
    <dgm:cxn modelId="{9C748694-820E-4E20-8BD2-3A3E36D7510B}" type="presParOf" srcId="{60DDA1B1-1E70-48E1-A5C8-D32EEF9FF3A2}" destId="{1D6B287A-611A-4D1A-8627-D3C6BBA2003E}" srcOrd="9" destOrd="0" presId="urn:microsoft.com/office/officeart/2005/8/layout/bProcess4"/>
    <dgm:cxn modelId="{E3F2CCAD-05EF-4BD7-835F-A9970A9CFCC5}" type="presParOf" srcId="{60DDA1B1-1E70-48E1-A5C8-D32EEF9FF3A2}" destId="{2F7CE6DD-623B-4301-A50A-999F600F1DF1}" srcOrd="10" destOrd="0" presId="urn:microsoft.com/office/officeart/2005/8/layout/bProcess4"/>
    <dgm:cxn modelId="{ACB51125-66FF-41B1-AE42-6ABACA358FA8}" type="presParOf" srcId="{2F7CE6DD-623B-4301-A50A-999F600F1DF1}" destId="{76DD2157-E4EA-4572-BF2D-32FB02D93A4C}" srcOrd="0" destOrd="0" presId="urn:microsoft.com/office/officeart/2005/8/layout/bProcess4"/>
    <dgm:cxn modelId="{9D00480C-A159-46CB-A795-6D20E46A379E}" type="presParOf" srcId="{2F7CE6DD-623B-4301-A50A-999F600F1DF1}" destId="{9346A203-B028-4416-9510-6DE74794EE48}" srcOrd="1" destOrd="0" presId="urn:microsoft.com/office/officeart/2005/8/layout/bProcess4"/>
    <dgm:cxn modelId="{9AFF4CE4-D433-4599-BDEE-85539D916F35}" type="presParOf" srcId="{60DDA1B1-1E70-48E1-A5C8-D32EEF9FF3A2}" destId="{209B6B82-7213-4598-9B41-94CC9001E109}" srcOrd="11" destOrd="0" presId="urn:microsoft.com/office/officeart/2005/8/layout/bProcess4"/>
    <dgm:cxn modelId="{39131C44-424F-44B0-967E-0407FA5227C2}" type="presParOf" srcId="{60DDA1B1-1E70-48E1-A5C8-D32EEF9FF3A2}" destId="{4A753AA6-2792-4DE4-AAF4-E6FDD1CE70F0}" srcOrd="12" destOrd="0" presId="urn:microsoft.com/office/officeart/2005/8/layout/bProcess4"/>
    <dgm:cxn modelId="{D8415853-1222-482D-9A56-30A4069E80E8}" type="presParOf" srcId="{4A753AA6-2792-4DE4-AAF4-E6FDD1CE70F0}" destId="{6DF8827E-D703-413C-8FEA-B8DCB5659601}" srcOrd="0" destOrd="0" presId="urn:microsoft.com/office/officeart/2005/8/layout/bProcess4"/>
    <dgm:cxn modelId="{642DEDD2-423D-453F-A1BD-297F216F5B40}" type="presParOf" srcId="{4A753AA6-2792-4DE4-AAF4-E6FDD1CE70F0}" destId="{8809252A-5AA8-40B4-893D-CE8EE855BBD0}" srcOrd="1" destOrd="0" presId="urn:microsoft.com/office/officeart/2005/8/layout/bProcess4"/>
    <dgm:cxn modelId="{110138CA-643A-4D87-B01C-1E807ABAC7AA}" type="presParOf" srcId="{60DDA1B1-1E70-48E1-A5C8-D32EEF9FF3A2}" destId="{9C238DF0-DB0A-44F2-893E-672F5AA4FAA2}" srcOrd="13" destOrd="0" presId="urn:microsoft.com/office/officeart/2005/8/layout/bProcess4"/>
    <dgm:cxn modelId="{4513E0FC-F0EA-433E-8AFE-9E107FBE0409}" type="presParOf" srcId="{60DDA1B1-1E70-48E1-A5C8-D32EEF9FF3A2}" destId="{A6ED6FB5-4726-484B-9539-9A35A0DCCC1B}" srcOrd="14" destOrd="0" presId="urn:microsoft.com/office/officeart/2005/8/layout/bProcess4"/>
    <dgm:cxn modelId="{B31DD48B-047B-4B01-A025-BBEFECAC7DAC}" type="presParOf" srcId="{A6ED6FB5-4726-484B-9539-9A35A0DCCC1B}" destId="{AC4B0C69-5040-4DC2-8752-BB737A9271BF}" srcOrd="0" destOrd="0" presId="urn:microsoft.com/office/officeart/2005/8/layout/bProcess4"/>
    <dgm:cxn modelId="{38D64811-A383-4BE5-933D-8221980FAB3B}" type="presParOf" srcId="{A6ED6FB5-4726-484B-9539-9A35A0DCCC1B}" destId="{F1A7F516-DC80-4D10-8744-26F5618DBB27}" srcOrd="1" destOrd="0" presId="urn:microsoft.com/office/officeart/2005/8/layout/bProcess4"/>
    <dgm:cxn modelId="{EEF3168D-22E2-4D87-93C0-004DFB1F260A}" type="presParOf" srcId="{60DDA1B1-1E70-48E1-A5C8-D32EEF9FF3A2}" destId="{91569D84-F838-4359-8B29-0F40EA96737C}" srcOrd="15" destOrd="0" presId="urn:microsoft.com/office/officeart/2005/8/layout/bProcess4"/>
    <dgm:cxn modelId="{FD54CE46-D2FE-43BC-A0EA-7DDCDEEACD30}" type="presParOf" srcId="{60DDA1B1-1E70-48E1-A5C8-D32EEF9FF3A2}" destId="{4F977715-91CC-4685-9BEA-A647DAA2E016}" srcOrd="16" destOrd="0" presId="urn:microsoft.com/office/officeart/2005/8/layout/bProcess4"/>
    <dgm:cxn modelId="{50DC3671-24C3-42BC-A5C0-3EA2E91CA586}" type="presParOf" srcId="{4F977715-91CC-4685-9BEA-A647DAA2E016}" destId="{62B0608B-9728-4E75-A178-789B699FBAE3}" srcOrd="0" destOrd="0" presId="urn:microsoft.com/office/officeart/2005/8/layout/bProcess4"/>
    <dgm:cxn modelId="{5BF2423B-42BF-46E8-AB89-EB0E1985A56B}" type="presParOf" srcId="{4F977715-91CC-4685-9BEA-A647DAA2E016}" destId="{030FEE20-377B-4BA5-B644-8F4AEF3AC37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0C43B3-DCFC-422B-9779-83C7C9BAD176}" type="doc">
      <dgm:prSet loTypeId="urn:microsoft.com/office/officeart/2005/8/layout/bProcess4" loCatId="process" qsTypeId="urn:microsoft.com/office/officeart/2005/8/quickstyle/3d3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A970C961-E18D-409D-B2D9-B06CE71C1D98}">
      <dgm:prSet phldrT="[Text]" custT="1"/>
      <dgm:spPr/>
      <dgm:t>
        <a:bodyPr/>
        <a:lstStyle/>
        <a:p>
          <a:r>
            <a:rPr lang="en-US" sz="1800" b="1" noProof="0" dirty="0">
              <a:latin typeface="Berlin Sans FB Demi" panose="020E0802020502020306" pitchFamily="34" charset="0"/>
            </a:rPr>
            <a:t>Contravention</a:t>
          </a:r>
          <a:r>
            <a:rPr lang="en-US" sz="1600" noProof="0" dirty="0">
              <a:latin typeface="Berlin Sans FB Demi" panose="020E0802020502020306" pitchFamily="34" charset="0"/>
            </a:rPr>
            <a:t>: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Constitution or Code of Cond.</a:t>
          </a:r>
        </a:p>
      </dgm:t>
    </dgm:pt>
    <dgm:pt modelId="{7BB247FA-6B5F-45F9-9133-932E7E223139}" type="parTrans" cxnId="{1ECFAFC4-D13F-4EED-AFB9-E41069DDBE7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C71CA03C-3EA8-4F7F-95E5-9D7924F45024}" type="sibTrans" cxnId="{1ECFAFC4-D13F-4EED-AFB9-E41069DDBE7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C198F77F-E79B-4738-8312-BE7C41A969EA}">
      <dgm:prSet phldrT="[Text]" custT="1"/>
      <dgm:spPr/>
      <dgm:t>
        <a:bodyPr/>
        <a:lstStyle/>
        <a:p>
          <a:r>
            <a:rPr lang="en-US" sz="1800" b="1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noProof="0" dirty="0">
              <a:latin typeface="Berlin Sans FB Demi" panose="020E0802020502020306" pitchFamily="34" charset="0"/>
            </a:rPr>
            <a:t>. Commission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Preliminary Inq.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10 Days</a:t>
          </a:r>
        </a:p>
      </dgm:t>
    </dgm:pt>
    <dgm:pt modelId="{C1EEB249-1550-4886-B580-F932BF55C2F2}" type="parTrans" cxnId="{9848839B-0A94-418C-9F78-E1E26E03E73F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52426346-CB3F-48CF-B3D1-85D9D72C6FE2}" type="sibTrans" cxnId="{9848839B-0A94-418C-9F78-E1E26E03E73F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3BFF6683-EFDA-489B-B1AD-93A9631F711C}">
      <dgm:prSet phldrT="[Text]" custT="1"/>
      <dgm:spPr/>
      <dgm:t>
        <a:bodyPr/>
        <a:lstStyle/>
        <a:p>
          <a:r>
            <a:rPr lang="en-ZA" sz="1800" b="1" noProof="0" dirty="0" err="1">
              <a:latin typeface="Berlin Sans FB Demi" panose="020E0802020502020306" pitchFamily="34" charset="0"/>
            </a:rPr>
            <a:t>Discipl</a:t>
          </a:r>
          <a:r>
            <a:rPr lang="en-ZA" sz="1800" b="1" noProof="0" dirty="0">
              <a:latin typeface="Berlin Sans FB Demi" panose="020E0802020502020306" pitchFamily="34" charset="0"/>
            </a:rPr>
            <a:t>. Commission</a:t>
          </a:r>
        </a:p>
        <a:p>
          <a:r>
            <a:rPr lang="en-ZA" sz="1600" noProof="0" dirty="0">
              <a:latin typeface="Berlin Sans FB Demi" panose="020E0802020502020306" pitchFamily="34" charset="0"/>
            </a:rPr>
            <a:t>Pre-hearing Meeting </a:t>
          </a:r>
        </a:p>
        <a:p>
          <a:r>
            <a:rPr lang="en-ZA" sz="1600" noProof="0" dirty="0">
              <a:latin typeface="Berlin Sans FB Demi" panose="020E0802020502020306" pitchFamily="34" charset="0"/>
            </a:rPr>
            <a:t>10 Days Notice</a:t>
          </a:r>
          <a:endParaRPr lang="en-US" sz="1600" noProof="0" dirty="0">
            <a:latin typeface="Berlin Sans FB Demi" panose="020E0802020502020306" pitchFamily="34" charset="0"/>
          </a:endParaRPr>
        </a:p>
      </dgm:t>
    </dgm:pt>
    <dgm:pt modelId="{E33DB75D-0EFD-4670-A8BC-FCC1D92731DD}" type="parTrans" cxnId="{3CF252DC-09E2-4BD9-9A8E-39F0437EF79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75E99A4D-B529-4F15-86EC-68E515D81660}" type="sibTrans" cxnId="{3CF252DC-09E2-4BD9-9A8E-39F0437EF79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E2EDFF01-091B-4D9C-B9FE-F3AB43F5DCAB}">
      <dgm:prSet phldrT="[Text]" custT="1"/>
      <dgm:spPr/>
      <dgm:t>
        <a:bodyPr/>
        <a:lstStyle/>
        <a:p>
          <a:r>
            <a:rPr lang="en-US" sz="1800" b="1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noProof="0" dirty="0">
              <a:latin typeface="Berlin Sans FB Demi" panose="020E0802020502020306" pitchFamily="34" charset="0"/>
            </a:rPr>
            <a:t>. Commission</a:t>
          </a:r>
        </a:p>
        <a:p>
          <a:r>
            <a:rPr lang="en-US" sz="1600" noProof="0" dirty="0" err="1">
              <a:latin typeface="Berlin Sans FB Demi" panose="020E0802020502020306" pitchFamily="34" charset="0"/>
            </a:rPr>
            <a:t>Discipl</a:t>
          </a:r>
          <a:r>
            <a:rPr lang="en-US" sz="1600" noProof="0" dirty="0">
              <a:latin typeface="Berlin Sans FB Demi" panose="020E0802020502020306" pitchFamily="34" charset="0"/>
            </a:rPr>
            <a:t>. Hearing</a:t>
          </a:r>
        </a:p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72B01103-3852-40BC-87F7-FA51F9071614}" type="parTrans" cxnId="{6AE2D929-0483-4FAC-8692-659360FB22B6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EFD39485-DFF8-43F9-BB94-E4103DBFD52C}" type="sibTrans" cxnId="{6AE2D929-0483-4FAC-8692-659360FB22B6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C880A1A3-CA10-48E7-998C-E3BDAAFB61E8}">
      <dgm:prSet phldrT="[Text]" custT="1"/>
      <dgm:spPr/>
      <dgm:t>
        <a:bodyPr/>
        <a:lstStyle/>
        <a:p>
          <a:r>
            <a:rPr lang="en-US" sz="1800" b="1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noProof="0" dirty="0">
              <a:latin typeface="Berlin Sans FB Demi" panose="020E0802020502020306" pitchFamily="34" charset="0"/>
            </a:rPr>
            <a:t>. Commission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Sanctions </a:t>
          </a:r>
        </a:p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A5BF6025-B9DF-457A-9A49-07251247BE03}" type="parTrans" cxnId="{34A29B0D-E1C5-43B6-9BF1-C76F55061136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03277196-10A5-4BED-8D23-0A815AF146E1}" type="sibTrans" cxnId="{34A29B0D-E1C5-43B6-9BF1-C76F55061136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3667E851-5B59-4D5F-977C-446D196E8218}">
      <dgm:prSet phldrT="[Text]" custT="1"/>
      <dgm:spPr/>
      <dgm:t>
        <a:bodyPr/>
        <a:lstStyle/>
        <a:p>
          <a:r>
            <a:rPr lang="en-US" sz="1800" b="1" u="none" noProof="0" dirty="0">
              <a:latin typeface="Berlin Sans FB Demi" panose="020E0802020502020306" pitchFamily="34" charset="0"/>
            </a:rPr>
            <a:t>Individual </a:t>
          </a:r>
          <a:r>
            <a:rPr lang="en-US" sz="1800" b="0" u="none" noProof="0" dirty="0">
              <a:latin typeface="Berlin Sans FB Demi" panose="020E0802020502020306" pitchFamily="34" charset="0"/>
            </a:rPr>
            <a:t>Appeal</a:t>
          </a:r>
          <a:r>
            <a:rPr lang="en-US" sz="1600" b="0" u="none" noProof="0" dirty="0">
              <a:latin typeface="Berlin Sans FB Demi" panose="020E0802020502020306" pitchFamily="34" charset="0"/>
            </a:rPr>
            <a:t> 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21 Days</a:t>
          </a:r>
        </a:p>
      </dgm:t>
    </dgm:pt>
    <dgm:pt modelId="{C8A92F96-09F3-4D1D-8B7B-6330A0D5433C}" type="parTrans" cxnId="{F17871DE-104A-4E3C-B107-7F7397B8997D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DD5F6452-7BF8-4360-AD40-BA07180C434A}" type="sibTrans" cxnId="{F17871DE-104A-4E3C-B107-7F7397B8997D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75B9D3B6-952B-49E7-99E7-4AFA0D6EBDF2}">
      <dgm:prSet phldrT="[Text]" custT="1"/>
      <dgm:spPr/>
      <dgm:t>
        <a:bodyPr/>
        <a:lstStyle/>
        <a:p>
          <a:r>
            <a:rPr lang="en-US" sz="1800" b="1" noProof="0" dirty="0">
              <a:latin typeface="Berlin Sans FB Demi" panose="020E0802020502020306" pitchFamily="34" charset="0"/>
            </a:rPr>
            <a:t>Disciplinary Sanction </a:t>
          </a:r>
          <a:r>
            <a:rPr lang="en-US" sz="1800" noProof="0" dirty="0">
              <a:latin typeface="Berlin Sans FB Demi" panose="020E0802020502020306" pitchFamily="34" charset="0"/>
            </a:rPr>
            <a:t>Appliance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30 Days</a:t>
          </a:r>
        </a:p>
      </dgm:t>
    </dgm:pt>
    <dgm:pt modelId="{D6973AF0-0227-44D3-B9C2-A82B3F96EA35}" type="parTrans" cxnId="{10272CA9-828C-46EC-9868-586BD6F3073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59D4293F-A65E-4CFC-A71F-01C3E6FC3722}" type="sibTrans" cxnId="{10272CA9-828C-46EC-9868-586BD6F3073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F76108F6-79B3-49A7-A1EC-5DFDE1FBE34B}">
      <dgm:prSet phldrT="[Text]" custT="1"/>
      <dgm:spPr/>
      <dgm:t>
        <a:bodyPr/>
        <a:lstStyle/>
        <a:p>
          <a:r>
            <a:rPr lang="en-US" sz="1800" b="1" u="none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u="none" noProof="0" dirty="0">
              <a:latin typeface="Berlin Sans FB Demi" panose="020E0802020502020306" pitchFamily="34" charset="0"/>
            </a:rPr>
            <a:t>. Commission </a:t>
          </a:r>
        </a:p>
        <a:p>
          <a:r>
            <a:rPr lang="en-US" sz="1600" b="0" u="none" noProof="0" dirty="0">
              <a:latin typeface="Berlin Sans FB Demi" panose="020E0802020502020306" pitchFamily="34" charset="0"/>
            </a:rPr>
            <a:t>Record Keeping </a:t>
          </a:r>
        </a:p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2B132C7D-3F83-4CE8-A870-8C846846503D}" type="parTrans" cxnId="{719417A7-1FE2-4F53-B2F4-540541145B4D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E13D4E52-6C3D-402B-BBA3-D686A35F3D38}" type="sibTrans" cxnId="{719417A7-1FE2-4F53-B2F4-540541145B4D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4F54AF4A-177B-4FC3-B3E8-C72674D767F9}">
      <dgm:prSet phldrT="[Text]" custT="1"/>
      <dgm:spPr/>
      <dgm:t>
        <a:bodyPr/>
        <a:lstStyle/>
        <a:p>
          <a:r>
            <a:rPr lang="en-US" sz="1800" b="1" noProof="0" dirty="0">
              <a:latin typeface="Berlin Sans FB Demi" panose="020E0802020502020306" pitchFamily="34" charset="0"/>
            </a:rPr>
            <a:t>Club/</a:t>
          </a:r>
          <a:r>
            <a:rPr lang="en-US" sz="1800" b="1" noProof="0" dirty="0" err="1">
              <a:latin typeface="Berlin Sans FB Demi" panose="020E0802020502020306" pitchFamily="34" charset="0"/>
            </a:rPr>
            <a:t>Prov</a:t>
          </a:r>
          <a:r>
            <a:rPr lang="en-US" sz="1800" b="1" noProof="0" dirty="0">
              <a:latin typeface="Berlin Sans FB Demi" panose="020E0802020502020306" pitchFamily="34" charset="0"/>
            </a:rPr>
            <a:t>/NA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Notice of Sanction to </a:t>
          </a:r>
          <a:r>
            <a:rPr lang="en-US" sz="1600" noProof="0" dirty="0" err="1">
              <a:latin typeface="Berlin Sans FB Demi" panose="020E0802020502020306" pitchFamily="34" charset="0"/>
            </a:rPr>
            <a:t>Prov</a:t>
          </a:r>
          <a:r>
            <a:rPr lang="en-US" sz="1600" noProof="0" dirty="0">
              <a:latin typeface="Berlin Sans FB Demi" panose="020E0802020502020306" pitchFamily="34" charset="0"/>
            </a:rPr>
            <a:t>/NA/SASACC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45 Days</a:t>
          </a:r>
        </a:p>
      </dgm:t>
    </dgm:pt>
    <dgm:pt modelId="{0EF99292-3118-4671-9EEC-F9B22C5A356D}" type="parTrans" cxnId="{DCA7A2EA-F3C0-4A6D-B851-C39A429B8AD8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364184F4-AFE3-4F2E-AF2D-1F0D1D675DE9}" type="sibTrans" cxnId="{DCA7A2EA-F3C0-4A6D-B851-C39A429B8AD8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193B2709-4645-4625-8689-A9B3EBAFCD90}">
      <dgm:prSet custT="1"/>
      <dgm:spPr/>
      <dgm:t>
        <a:bodyPr/>
        <a:lstStyle/>
        <a:p>
          <a:r>
            <a:rPr lang="en-US" sz="1800" b="1" noProof="0" dirty="0">
              <a:latin typeface="Berlin Sans FB Demi" panose="020E0802020502020306" pitchFamily="34" charset="0"/>
            </a:rPr>
            <a:t>Club/</a:t>
          </a:r>
          <a:r>
            <a:rPr lang="en-US" sz="1800" b="1" noProof="0" dirty="0" err="1">
              <a:latin typeface="Berlin Sans FB Demi" panose="020E0802020502020306" pitchFamily="34" charset="0"/>
            </a:rPr>
            <a:t>Prov</a:t>
          </a:r>
          <a:r>
            <a:rPr lang="en-US" sz="1800" b="1" noProof="0" dirty="0">
              <a:latin typeface="Berlin Sans FB Demi" panose="020E0802020502020306" pitchFamily="34" charset="0"/>
            </a:rPr>
            <a:t>/NA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Notice 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Preliminary Inq./</a:t>
          </a:r>
        </a:p>
        <a:p>
          <a:r>
            <a:rPr lang="en-US" sz="1600" noProof="0" dirty="0" err="1">
              <a:latin typeface="Berlin Sans FB Demi" panose="020E0802020502020306" pitchFamily="34" charset="0"/>
            </a:rPr>
            <a:t>Discipl</a:t>
          </a:r>
          <a:r>
            <a:rPr lang="en-US" sz="1600" noProof="0" dirty="0">
              <a:latin typeface="Berlin Sans FB Demi" panose="020E0802020502020306" pitchFamily="34" charset="0"/>
            </a:rPr>
            <a:t>. Hearing</a:t>
          </a:r>
        </a:p>
        <a:p>
          <a:r>
            <a:rPr lang="en-US" sz="1600" noProof="0" dirty="0">
              <a:latin typeface="Berlin Sans FB Demi" panose="020E0802020502020306" pitchFamily="34" charset="0"/>
            </a:rPr>
            <a:t>30 Days</a:t>
          </a:r>
        </a:p>
      </dgm:t>
    </dgm:pt>
    <dgm:pt modelId="{7F8EEBD4-4BDF-43BE-8CA7-4FE45F9DFC77}" type="parTrans" cxnId="{287529C7-58A6-410C-81FF-8630A7CEBB1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9F6EA8F9-43A7-4B1E-96B9-77FE9C622C2E}" type="sibTrans" cxnId="{287529C7-58A6-410C-81FF-8630A7CEBB1C}">
      <dgm:prSet/>
      <dgm:spPr/>
      <dgm:t>
        <a:bodyPr/>
        <a:lstStyle/>
        <a:p>
          <a:endParaRPr lang="en-US" sz="1600" noProof="0" dirty="0">
            <a:latin typeface="Berlin Sans FB Demi" panose="020E0802020502020306" pitchFamily="34" charset="0"/>
          </a:endParaRPr>
        </a:p>
      </dgm:t>
    </dgm:pt>
    <dgm:pt modelId="{BA94401B-EA0C-41E7-9ED1-92D61A010280}">
      <dgm:prSet custT="1"/>
      <dgm:spPr/>
      <dgm:t>
        <a:bodyPr/>
        <a:lstStyle/>
        <a:p>
          <a:r>
            <a:rPr lang="en-US" sz="1800" b="1" noProof="0" dirty="0">
              <a:latin typeface="Berlin Sans FB Demi" panose="020E0802020502020306" pitchFamily="34" charset="0"/>
            </a:rPr>
            <a:t>Club/</a:t>
          </a:r>
          <a:r>
            <a:rPr lang="en-US" sz="1800" b="1" noProof="0" dirty="0" err="1">
              <a:latin typeface="Berlin Sans FB Demi" panose="020E0802020502020306" pitchFamily="34" charset="0"/>
            </a:rPr>
            <a:t>Prov</a:t>
          </a:r>
          <a:r>
            <a:rPr lang="en-US" sz="1800" b="1" noProof="0" dirty="0">
              <a:latin typeface="Berlin Sans FB Demi" panose="020E0802020502020306" pitchFamily="34" charset="0"/>
            </a:rPr>
            <a:t>/NA</a:t>
          </a:r>
          <a:r>
            <a:rPr lang="en-US" sz="1500" noProof="0" dirty="0">
              <a:latin typeface="Berlin Sans FB Demi" panose="020E0802020502020306" pitchFamily="34" charset="0"/>
            </a:rPr>
            <a:t> </a:t>
          </a:r>
        </a:p>
        <a:p>
          <a:r>
            <a:rPr lang="en-US" sz="1500" noProof="0" dirty="0">
              <a:latin typeface="Berlin Sans FB Demi" panose="020E0802020502020306" pitchFamily="34" charset="0"/>
            </a:rPr>
            <a:t>Appoint </a:t>
          </a:r>
          <a:r>
            <a:rPr lang="en-US" sz="1500" noProof="0" dirty="0" err="1">
              <a:latin typeface="Berlin Sans FB Demi" panose="020E0802020502020306" pitchFamily="34" charset="0"/>
            </a:rPr>
            <a:t>Discipl</a:t>
          </a:r>
          <a:r>
            <a:rPr lang="en-US" sz="1500" noProof="0" dirty="0">
              <a:latin typeface="Berlin Sans FB Demi" panose="020E0802020502020306" pitchFamily="34" charset="0"/>
            </a:rPr>
            <a:t>. Commission</a:t>
          </a:r>
        </a:p>
        <a:p>
          <a:r>
            <a:rPr lang="en-US" sz="1500" noProof="0" dirty="0">
              <a:latin typeface="Berlin Sans FB Demi" panose="020E0802020502020306" pitchFamily="34" charset="0"/>
            </a:rPr>
            <a:t>7 Days</a:t>
          </a:r>
        </a:p>
      </dgm:t>
    </dgm:pt>
    <dgm:pt modelId="{D4D91217-4652-49D2-9C11-7514CCC052DC}" type="parTrans" cxnId="{DA2561EA-1A88-42F3-8852-C654C3910350}">
      <dgm:prSet/>
      <dgm:spPr/>
      <dgm:t>
        <a:bodyPr/>
        <a:lstStyle/>
        <a:p>
          <a:endParaRPr lang="en-US" noProof="0" dirty="0">
            <a:latin typeface="Berlin Sans FB Demi" panose="020E0802020502020306" pitchFamily="34" charset="0"/>
          </a:endParaRPr>
        </a:p>
      </dgm:t>
    </dgm:pt>
    <dgm:pt modelId="{DF110683-369F-4693-8C79-DD2396E58BC2}" type="sibTrans" cxnId="{DA2561EA-1A88-42F3-8852-C654C3910350}">
      <dgm:prSet/>
      <dgm:spPr/>
      <dgm:t>
        <a:bodyPr/>
        <a:lstStyle/>
        <a:p>
          <a:endParaRPr lang="en-US" noProof="0" dirty="0">
            <a:latin typeface="Berlin Sans FB Demi" panose="020E0802020502020306" pitchFamily="34" charset="0"/>
          </a:endParaRPr>
        </a:p>
      </dgm:t>
    </dgm:pt>
    <dgm:pt modelId="{4DB58DBA-E239-476F-BAF4-10DA70CD6A1D}">
      <dgm:prSet custT="1"/>
      <dgm:spPr/>
      <dgm:t>
        <a:bodyPr/>
        <a:lstStyle/>
        <a:p>
          <a:r>
            <a:rPr lang="en-US" sz="1800" b="1" dirty="0" err="1">
              <a:latin typeface="Berlin Sans FB Demi" panose="020E0802020502020306" pitchFamily="34" charset="0"/>
            </a:rPr>
            <a:t>Discipl</a:t>
          </a:r>
          <a:r>
            <a:rPr lang="en-US" sz="1800" b="1" dirty="0">
              <a:latin typeface="Berlin Sans FB Demi" panose="020E0802020502020306" pitchFamily="34" charset="0"/>
            </a:rPr>
            <a:t>. Commission</a:t>
          </a:r>
        </a:p>
        <a:p>
          <a:pPr lvl="0"/>
          <a:r>
            <a:rPr lang="en-US" sz="1500" dirty="0">
              <a:latin typeface="Berlin Sans FB Demi" panose="020E0802020502020306" pitchFamily="34" charset="0"/>
            </a:rPr>
            <a:t>Notice of </a:t>
          </a:r>
          <a:r>
            <a:rPr lang="en-US" sz="1500" dirty="0" err="1">
              <a:latin typeface="Berlin Sans FB Demi" panose="020E0802020502020306" pitchFamily="34" charset="0"/>
            </a:rPr>
            <a:t>Discipl</a:t>
          </a:r>
          <a:r>
            <a:rPr lang="en-US" sz="1500" dirty="0">
              <a:latin typeface="Berlin Sans FB Demi" panose="020E0802020502020306" pitchFamily="34" charset="0"/>
            </a:rPr>
            <a:t>. Hearing </a:t>
          </a:r>
        </a:p>
        <a:p>
          <a:pPr lvl="0"/>
          <a:r>
            <a:rPr lang="en-US" sz="1500" dirty="0">
              <a:latin typeface="Berlin Sans FB Demi" panose="020E0802020502020306" pitchFamily="34" charset="0"/>
            </a:rPr>
            <a:t>15 Days</a:t>
          </a:r>
        </a:p>
      </dgm:t>
    </dgm:pt>
    <dgm:pt modelId="{18420F34-89E7-40DE-BB84-4896E702408E}" type="parTrans" cxnId="{FE41DB45-7199-437C-BD28-E537D8950949}">
      <dgm:prSet/>
      <dgm:spPr/>
      <dgm:t>
        <a:bodyPr/>
        <a:lstStyle/>
        <a:p>
          <a:endParaRPr lang="en-US">
            <a:latin typeface="Berlin Sans FB Demi" panose="020E0802020502020306" pitchFamily="34" charset="0"/>
          </a:endParaRPr>
        </a:p>
      </dgm:t>
    </dgm:pt>
    <dgm:pt modelId="{2B24A9D6-ADCD-47E2-A8C2-4910C18A8B96}" type="sibTrans" cxnId="{FE41DB45-7199-437C-BD28-E537D8950949}">
      <dgm:prSet/>
      <dgm:spPr/>
      <dgm:t>
        <a:bodyPr/>
        <a:lstStyle/>
        <a:p>
          <a:endParaRPr lang="en-US">
            <a:latin typeface="Berlin Sans FB Demi" panose="020E0802020502020306" pitchFamily="34" charset="0"/>
          </a:endParaRPr>
        </a:p>
      </dgm:t>
    </dgm:pt>
    <dgm:pt modelId="{60DDA1B1-1E70-48E1-A5C8-D32EEF9FF3A2}" type="pres">
      <dgm:prSet presAssocID="{460C43B3-DCFC-422B-9779-83C7C9BAD176}" presName="Name0" presStyleCnt="0">
        <dgm:presLayoutVars>
          <dgm:dir/>
          <dgm:resizeHandles/>
        </dgm:presLayoutVars>
      </dgm:prSet>
      <dgm:spPr/>
    </dgm:pt>
    <dgm:pt modelId="{98684C7E-CDE1-4971-B2B4-2AAC33C1036C}" type="pres">
      <dgm:prSet presAssocID="{A970C961-E18D-409D-B2D9-B06CE71C1D98}" presName="compNode" presStyleCnt="0"/>
      <dgm:spPr/>
    </dgm:pt>
    <dgm:pt modelId="{D9413A6F-588A-44D4-B018-41632CDDC980}" type="pres">
      <dgm:prSet presAssocID="{A970C961-E18D-409D-B2D9-B06CE71C1D98}" presName="dummyConnPt" presStyleCnt="0"/>
      <dgm:spPr/>
    </dgm:pt>
    <dgm:pt modelId="{FC2B6E79-E863-440C-AD86-46F17EF2E8DB}" type="pres">
      <dgm:prSet presAssocID="{A970C961-E18D-409D-B2D9-B06CE71C1D98}" presName="node" presStyleLbl="node1" presStyleIdx="0" presStyleCnt="12" custScaleX="129865">
        <dgm:presLayoutVars>
          <dgm:bulletEnabled val="1"/>
        </dgm:presLayoutVars>
      </dgm:prSet>
      <dgm:spPr/>
    </dgm:pt>
    <dgm:pt modelId="{DB388A14-D8D7-43D0-83A3-B07B30893219}" type="pres">
      <dgm:prSet presAssocID="{C71CA03C-3EA8-4F7F-95E5-9D7924F45024}" presName="sibTrans" presStyleLbl="bgSibTrans2D1" presStyleIdx="0" presStyleCnt="11"/>
      <dgm:spPr/>
    </dgm:pt>
    <dgm:pt modelId="{8BE94783-51C7-43A5-877F-E70860742C67}" type="pres">
      <dgm:prSet presAssocID="{193B2709-4645-4625-8689-A9B3EBAFCD90}" presName="compNode" presStyleCnt="0"/>
      <dgm:spPr/>
    </dgm:pt>
    <dgm:pt modelId="{8C047AF9-FD2F-4B53-9EB6-2B159E13FC41}" type="pres">
      <dgm:prSet presAssocID="{193B2709-4645-4625-8689-A9B3EBAFCD90}" presName="dummyConnPt" presStyleCnt="0"/>
      <dgm:spPr/>
    </dgm:pt>
    <dgm:pt modelId="{2B147A3D-25BC-4C68-BFFB-F4D65082C7BD}" type="pres">
      <dgm:prSet presAssocID="{193B2709-4645-4625-8689-A9B3EBAFCD90}" presName="node" presStyleLbl="node1" presStyleIdx="1" presStyleCnt="12" custScaleX="138088" custScaleY="118568">
        <dgm:presLayoutVars>
          <dgm:bulletEnabled val="1"/>
        </dgm:presLayoutVars>
      </dgm:prSet>
      <dgm:spPr/>
    </dgm:pt>
    <dgm:pt modelId="{3481CC2F-95A0-4EBE-8D84-5B76C2EAB511}" type="pres">
      <dgm:prSet presAssocID="{9F6EA8F9-43A7-4B1E-96B9-77FE9C622C2E}" presName="sibTrans" presStyleLbl="bgSibTrans2D1" presStyleIdx="1" presStyleCnt="11"/>
      <dgm:spPr/>
    </dgm:pt>
    <dgm:pt modelId="{D5B506C0-0619-424F-AA12-20391895E051}" type="pres">
      <dgm:prSet presAssocID="{BA94401B-EA0C-41E7-9ED1-92D61A010280}" presName="compNode" presStyleCnt="0"/>
      <dgm:spPr/>
    </dgm:pt>
    <dgm:pt modelId="{38D0582A-004C-4552-A9BB-A6CB6E213255}" type="pres">
      <dgm:prSet presAssocID="{BA94401B-EA0C-41E7-9ED1-92D61A010280}" presName="dummyConnPt" presStyleCnt="0"/>
      <dgm:spPr/>
    </dgm:pt>
    <dgm:pt modelId="{1C8327C8-4BEF-46FB-873C-5D3B39B52BB2}" type="pres">
      <dgm:prSet presAssocID="{BA94401B-EA0C-41E7-9ED1-92D61A010280}" presName="node" presStyleLbl="node1" presStyleIdx="2" presStyleCnt="12" custScaleX="129865">
        <dgm:presLayoutVars>
          <dgm:bulletEnabled val="1"/>
        </dgm:presLayoutVars>
      </dgm:prSet>
      <dgm:spPr/>
    </dgm:pt>
    <dgm:pt modelId="{C716709A-2736-4BED-BDD5-8BC6FDFE7D0C}" type="pres">
      <dgm:prSet presAssocID="{DF110683-369F-4693-8C79-DD2396E58BC2}" presName="sibTrans" presStyleLbl="bgSibTrans2D1" presStyleIdx="2" presStyleCnt="11"/>
      <dgm:spPr/>
    </dgm:pt>
    <dgm:pt modelId="{19798272-1410-4EC4-88A0-994CDB72F699}" type="pres">
      <dgm:prSet presAssocID="{C198F77F-E79B-4738-8312-BE7C41A969EA}" presName="compNode" presStyleCnt="0"/>
      <dgm:spPr/>
    </dgm:pt>
    <dgm:pt modelId="{89A9DA18-9289-472B-AD36-5C3D0F3A300F}" type="pres">
      <dgm:prSet presAssocID="{C198F77F-E79B-4738-8312-BE7C41A969EA}" presName="dummyConnPt" presStyleCnt="0"/>
      <dgm:spPr/>
    </dgm:pt>
    <dgm:pt modelId="{30F6C9B8-1A35-41EC-BB7B-01DEAAE81B01}" type="pres">
      <dgm:prSet presAssocID="{C198F77F-E79B-4738-8312-BE7C41A969EA}" presName="node" presStyleLbl="node1" presStyleIdx="3" presStyleCnt="12" custScaleX="129865">
        <dgm:presLayoutVars>
          <dgm:bulletEnabled val="1"/>
        </dgm:presLayoutVars>
      </dgm:prSet>
      <dgm:spPr/>
    </dgm:pt>
    <dgm:pt modelId="{704A9BC3-7EB5-497D-B2E0-675DCE9D89C8}" type="pres">
      <dgm:prSet presAssocID="{52426346-CB3F-48CF-B3D1-85D9D72C6FE2}" presName="sibTrans" presStyleLbl="bgSibTrans2D1" presStyleIdx="3" presStyleCnt="11"/>
      <dgm:spPr/>
    </dgm:pt>
    <dgm:pt modelId="{22028604-C6E5-4F3D-95F5-35C4E4E02524}" type="pres">
      <dgm:prSet presAssocID="{3BFF6683-EFDA-489B-B1AD-93A9631F711C}" presName="compNode" presStyleCnt="0"/>
      <dgm:spPr/>
    </dgm:pt>
    <dgm:pt modelId="{FBB3BE9A-5A9D-493D-AB76-B237DAAF1F67}" type="pres">
      <dgm:prSet presAssocID="{3BFF6683-EFDA-489B-B1AD-93A9631F711C}" presName="dummyConnPt" presStyleCnt="0"/>
      <dgm:spPr/>
    </dgm:pt>
    <dgm:pt modelId="{DF0524DD-DD9A-4F03-858B-EFE6F364D4D6}" type="pres">
      <dgm:prSet presAssocID="{3BFF6683-EFDA-489B-B1AD-93A9631F711C}" presName="node" presStyleLbl="node1" presStyleIdx="4" presStyleCnt="12" custScaleX="118586">
        <dgm:presLayoutVars>
          <dgm:bulletEnabled val="1"/>
        </dgm:presLayoutVars>
      </dgm:prSet>
      <dgm:spPr/>
    </dgm:pt>
    <dgm:pt modelId="{619886A5-C7B9-4990-A50F-8106E36D879C}" type="pres">
      <dgm:prSet presAssocID="{75E99A4D-B529-4F15-86EC-68E515D81660}" presName="sibTrans" presStyleLbl="bgSibTrans2D1" presStyleIdx="4" presStyleCnt="11"/>
      <dgm:spPr/>
    </dgm:pt>
    <dgm:pt modelId="{0B38163D-41C7-468D-BFCD-84073E544EBF}" type="pres">
      <dgm:prSet presAssocID="{4DB58DBA-E239-476F-BAF4-10DA70CD6A1D}" presName="compNode" presStyleCnt="0"/>
      <dgm:spPr/>
    </dgm:pt>
    <dgm:pt modelId="{9CD49391-26F7-4FF9-8DBE-85A6862EF24B}" type="pres">
      <dgm:prSet presAssocID="{4DB58DBA-E239-476F-BAF4-10DA70CD6A1D}" presName="dummyConnPt" presStyleCnt="0"/>
      <dgm:spPr/>
    </dgm:pt>
    <dgm:pt modelId="{1C46A0EB-6059-4ED5-905C-BE836C6E53E2}" type="pres">
      <dgm:prSet presAssocID="{4DB58DBA-E239-476F-BAF4-10DA70CD6A1D}" presName="node" presStyleLbl="node1" presStyleIdx="5" presStyleCnt="12" custScaleX="121498">
        <dgm:presLayoutVars>
          <dgm:bulletEnabled val="1"/>
        </dgm:presLayoutVars>
      </dgm:prSet>
      <dgm:spPr/>
    </dgm:pt>
    <dgm:pt modelId="{E5B7C4F5-07F0-4DD5-88FF-B357E365FE7F}" type="pres">
      <dgm:prSet presAssocID="{2B24A9D6-ADCD-47E2-A8C2-4910C18A8B96}" presName="sibTrans" presStyleLbl="bgSibTrans2D1" presStyleIdx="5" presStyleCnt="11"/>
      <dgm:spPr/>
    </dgm:pt>
    <dgm:pt modelId="{6D553889-AA5B-4B53-B7E9-5FFBF2667E0E}" type="pres">
      <dgm:prSet presAssocID="{E2EDFF01-091B-4D9C-B9FE-F3AB43F5DCAB}" presName="compNode" presStyleCnt="0"/>
      <dgm:spPr/>
    </dgm:pt>
    <dgm:pt modelId="{77572BE1-AC20-40C4-AC59-524857B9B7D2}" type="pres">
      <dgm:prSet presAssocID="{E2EDFF01-091B-4D9C-B9FE-F3AB43F5DCAB}" presName="dummyConnPt" presStyleCnt="0"/>
      <dgm:spPr/>
    </dgm:pt>
    <dgm:pt modelId="{32E1A16E-19DC-4CC7-8C23-7835F34DCEE0}" type="pres">
      <dgm:prSet presAssocID="{E2EDFF01-091B-4D9C-B9FE-F3AB43F5DCAB}" presName="node" presStyleLbl="node1" presStyleIdx="6" presStyleCnt="12" custScaleX="134143">
        <dgm:presLayoutVars>
          <dgm:bulletEnabled val="1"/>
        </dgm:presLayoutVars>
      </dgm:prSet>
      <dgm:spPr/>
    </dgm:pt>
    <dgm:pt modelId="{32DE1D89-A11C-4576-A553-CF935EF23D56}" type="pres">
      <dgm:prSet presAssocID="{EFD39485-DFF8-43F9-BB94-E4103DBFD52C}" presName="sibTrans" presStyleLbl="bgSibTrans2D1" presStyleIdx="6" presStyleCnt="11"/>
      <dgm:spPr/>
    </dgm:pt>
    <dgm:pt modelId="{B3811F04-062B-4112-B16A-E3743B86D3FD}" type="pres">
      <dgm:prSet presAssocID="{C880A1A3-CA10-48E7-998C-E3BDAAFB61E8}" presName="compNode" presStyleCnt="0"/>
      <dgm:spPr/>
    </dgm:pt>
    <dgm:pt modelId="{88980754-37A8-4E2D-811E-9783E23BB1DB}" type="pres">
      <dgm:prSet presAssocID="{C880A1A3-CA10-48E7-998C-E3BDAAFB61E8}" presName="dummyConnPt" presStyleCnt="0"/>
      <dgm:spPr/>
    </dgm:pt>
    <dgm:pt modelId="{6CFA3569-9989-445D-BFAC-B62120E5F51D}" type="pres">
      <dgm:prSet presAssocID="{C880A1A3-CA10-48E7-998C-E3BDAAFB61E8}" presName="node" presStyleLbl="node1" presStyleIdx="7" presStyleCnt="12" custScaleX="134143">
        <dgm:presLayoutVars>
          <dgm:bulletEnabled val="1"/>
        </dgm:presLayoutVars>
      </dgm:prSet>
      <dgm:spPr/>
    </dgm:pt>
    <dgm:pt modelId="{1D6B287A-611A-4D1A-8627-D3C6BBA2003E}" type="pres">
      <dgm:prSet presAssocID="{03277196-10A5-4BED-8D23-0A815AF146E1}" presName="sibTrans" presStyleLbl="bgSibTrans2D1" presStyleIdx="7" presStyleCnt="11"/>
      <dgm:spPr/>
    </dgm:pt>
    <dgm:pt modelId="{2F7CE6DD-623B-4301-A50A-999F600F1DF1}" type="pres">
      <dgm:prSet presAssocID="{3667E851-5B59-4D5F-977C-446D196E8218}" presName="compNode" presStyleCnt="0"/>
      <dgm:spPr/>
    </dgm:pt>
    <dgm:pt modelId="{76DD2157-E4EA-4572-BF2D-32FB02D93A4C}" type="pres">
      <dgm:prSet presAssocID="{3667E851-5B59-4D5F-977C-446D196E8218}" presName="dummyConnPt" presStyleCnt="0"/>
      <dgm:spPr/>
    </dgm:pt>
    <dgm:pt modelId="{9346A203-B028-4416-9510-6DE74794EE48}" type="pres">
      <dgm:prSet presAssocID="{3667E851-5B59-4D5F-977C-446D196E8218}" presName="node" presStyleLbl="node1" presStyleIdx="8" presStyleCnt="12" custScaleX="115243">
        <dgm:presLayoutVars>
          <dgm:bulletEnabled val="1"/>
        </dgm:presLayoutVars>
      </dgm:prSet>
      <dgm:spPr/>
    </dgm:pt>
    <dgm:pt modelId="{209B6B82-7213-4598-9B41-94CC9001E109}" type="pres">
      <dgm:prSet presAssocID="{DD5F6452-7BF8-4360-AD40-BA07180C434A}" presName="sibTrans" presStyleLbl="bgSibTrans2D1" presStyleIdx="8" presStyleCnt="11"/>
      <dgm:spPr/>
    </dgm:pt>
    <dgm:pt modelId="{4A753AA6-2792-4DE4-AAF4-E6FDD1CE70F0}" type="pres">
      <dgm:prSet presAssocID="{75B9D3B6-952B-49E7-99E7-4AFA0D6EBDF2}" presName="compNode" presStyleCnt="0"/>
      <dgm:spPr/>
    </dgm:pt>
    <dgm:pt modelId="{6DF8827E-D703-413C-8FEA-B8DCB5659601}" type="pres">
      <dgm:prSet presAssocID="{75B9D3B6-952B-49E7-99E7-4AFA0D6EBDF2}" presName="dummyConnPt" presStyleCnt="0"/>
      <dgm:spPr/>
    </dgm:pt>
    <dgm:pt modelId="{8809252A-5AA8-40B4-893D-CE8EE855BBD0}" type="pres">
      <dgm:prSet presAssocID="{75B9D3B6-952B-49E7-99E7-4AFA0D6EBDF2}" presName="node" presStyleLbl="node1" presStyleIdx="9" presStyleCnt="12" custScaleX="114833">
        <dgm:presLayoutVars>
          <dgm:bulletEnabled val="1"/>
        </dgm:presLayoutVars>
      </dgm:prSet>
      <dgm:spPr/>
    </dgm:pt>
    <dgm:pt modelId="{9C238DF0-DB0A-44F2-893E-672F5AA4FAA2}" type="pres">
      <dgm:prSet presAssocID="{59D4293F-A65E-4CFC-A71F-01C3E6FC3722}" presName="sibTrans" presStyleLbl="bgSibTrans2D1" presStyleIdx="9" presStyleCnt="11"/>
      <dgm:spPr/>
    </dgm:pt>
    <dgm:pt modelId="{A6ED6FB5-4726-484B-9539-9A35A0DCCC1B}" type="pres">
      <dgm:prSet presAssocID="{F76108F6-79B3-49A7-A1EC-5DFDE1FBE34B}" presName="compNode" presStyleCnt="0"/>
      <dgm:spPr/>
    </dgm:pt>
    <dgm:pt modelId="{AC4B0C69-5040-4DC2-8752-BB737A9271BF}" type="pres">
      <dgm:prSet presAssocID="{F76108F6-79B3-49A7-A1EC-5DFDE1FBE34B}" presName="dummyConnPt" presStyleCnt="0"/>
      <dgm:spPr/>
    </dgm:pt>
    <dgm:pt modelId="{F1A7F516-DC80-4D10-8744-26F5618DBB27}" type="pres">
      <dgm:prSet presAssocID="{F76108F6-79B3-49A7-A1EC-5DFDE1FBE34B}" presName="node" presStyleLbl="node1" presStyleIdx="10" presStyleCnt="12" custScaleX="117436">
        <dgm:presLayoutVars>
          <dgm:bulletEnabled val="1"/>
        </dgm:presLayoutVars>
      </dgm:prSet>
      <dgm:spPr/>
    </dgm:pt>
    <dgm:pt modelId="{91569D84-F838-4359-8B29-0F40EA96737C}" type="pres">
      <dgm:prSet presAssocID="{E13D4E52-6C3D-402B-BBA3-D686A35F3D38}" presName="sibTrans" presStyleLbl="bgSibTrans2D1" presStyleIdx="10" presStyleCnt="11"/>
      <dgm:spPr/>
    </dgm:pt>
    <dgm:pt modelId="{4F977715-91CC-4685-9BEA-A647DAA2E016}" type="pres">
      <dgm:prSet presAssocID="{4F54AF4A-177B-4FC3-B3E8-C72674D767F9}" presName="compNode" presStyleCnt="0"/>
      <dgm:spPr/>
    </dgm:pt>
    <dgm:pt modelId="{62B0608B-9728-4E75-A178-789B699FBAE3}" type="pres">
      <dgm:prSet presAssocID="{4F54AF4A-177B-4FC3-B3E8-C72674D767F9}" presName="dummyConnPt" presStyleCnt="0"/>
      <dgm:spPr/>
    </dgm:pt>
    <dgm:pt modelId="{030FEE20-377B-4BA5-B644-8F4AEF3AC37D}" type="pres">
      <dgm:prSet presAssocID="{4F54AF4A-177B-4FC3-B3E8-C72674D767F9}" presName="node" presStyleLbl="node1" presStyleIdx="11" presStyleCnt="12" custScaleX="118788">
        <dgm:presLayoutVars>
          <dgm:bulletEnabled val="1"/>
        </dgm:presLayoutVars>
      </dgm:prSet>
      <dgm:spPr/>
    </dgm:pt>
  </dgm:ptLst>
  <dgm:cxnLst>
    <dgm:cxn modelId="{733D6D1E-C7FC-42B9-AB3D-666C70E26BBB}" type="presOf" srcId="{75E99A4D-B529-4F15-86EC-68E515D81660}" destId="{619886A5-C7B9-4990-A50F-8106E36D879C}" srcOrd="0" destOrd="0" presId="urn:microsoft.com/office/officeart/2005/8/layout/bProcess4"/>
    <dgm:cxn modelId="{160AE3D6-96D3-46A5-9679-C75A20DA1999}" type="presOf" srcId="{3BFF6683-EFDA-489B-B1AD-93A9631F711C}" destId="{DF0524DD-DD9A-4F03-858B-EFE6F364D4D6}" srcOrd="0" destOrd="0" presId="urn:microsoft.com/office/officeart/2005/8/layout/bProcess4"/>
    <dgm:cxn modelId="{19D54F1B-7743-4A79-980F-FECFD371283A}" type="presOf" srcId="{E2EDFF01-091B-4D9C-B9FE-F3AB43F5DCAB}" destId="{32E1A16E-19DC-4CC7-8C23-7835F34DCEE0}" srcOrd="0" destOrd="0" presId="urn:microsoft.com/office/officeart/2005/8/layout/bProcess4"/>
    <dgm:cxn modelId="{34A29B0D-E1C5-43B6-9BF1-C76F55061136}" srcId="{460C43B3-DCFC-422B-9779-83C7C9BAD176}" destId="{C880A1A3-CA10-48E7-998C-E3BDAAFB61E8}" srcOrd="7" destOrd="0" parTransId="{A5BF6025-B9DF-457A-9A49-07251247BE03}" sibTransId="{03277196-10A5-4BED-8D23-0A815AF146E1}"/>
    <dgm:cxn modelId="{0F08BE38-A6B1-4015-AFCD-18D0501BFDAB}" type="presOf" srcId="{3667E851-5B59-4D5F-977C-446D196E8218}" destId="{9346A203-B028-4416-9510-6DE74794EE48}" srcOrd="0" destOrd="0" presId="urn:microsoft.com/office/officeart/2005/8/layout/bProcess4"/>
    <dgm:cxn modelId="{43CF4783-A3EE-47AC-B22E-B1029D8EA4CF}" type="presOf" srcId="{F76108F6-79B3-49A7-A1EC-5DFDE1FBE34B}" destId="{F1A7F516-DC80-4D10-8744-26F5618DBB27}" srcOrd="0" destOrd="0" presId="urn:microsoft.com/office/officeart/2005/8/layout/bProcess4"/>
    <dgm:cxn modelId="{B244E14A-02DC-47C8-B131-625BF9F4D480}" type="presOf" srcId="{C198F77F-E79B-4738-8312-BE7C41A969EA}" destId="{30F6C9B8-1A35-41EC-BB7B-01DEAAE81B01}" srcOrd="0" destOrd="0" presId="urn:microsoft.com/office/officeart/2005/8/layout/bProcess4"/>
    <dgm:cxn modelId="{287529C7-58A6-410C-81FF-8630A7CEBB1C}" srcId="{460C43B3-DCFC-422B-9779-83C7C9BAD176}" destId="{193B2709-4645-4625-8689-A9B3EBAFCD90}" srcOrd="1" destOrd="0" parTransId="{7F8EEBD4-4BDF-43BE-8CA7-4FE45F9DFC77}" sibTransId="{9F6EA8F9-43A7-4B1E-96B9-77FE9C622C2E}"/>
    <dgm:cxn modelId="{240AC08D-E94A-420A-ADCC-C259FBF9BBAA}" type="presOf" srcId="{460C43B3-DCFC-422B-9779-83C7C9BAD176}" destId="{60DDA1B1-1E70-48E1-A5C8-D32EEF9FF3A2}" srcOrd="0" destOrd="0" presId="urn:microsoft.com/office/officeart/2005/8/layout/bProcess4"/>
    <dgm:cxn modelId="{C3C36DAD-2AE0-4E76-9D76-CFAABE770CBF}" type="presOf" srcId="{9F6EA8F9-43A7-4B1E-96B9-77FE9C622C2E}" destId="{3481CC2F-95A0-4EBE-8D84-5B76C2EAB511}" srcOrd="0" destOrd="0" presId="urn:microsoft.com/office/officeart/2005/8/layout/bProcess4"/>
    <dgm:cxn modelId="{9848839B-0A94-418C-9F78-E1E26E03E73F}" srcId="{460C43B3-DCFC-422B-9779-83C7C9BAD176}" destId="{C198F77F-E79B-4738-8312-BE7C41A969EA}" srcOrd="3" destOrd="0" parTransId="{C1EEB249-1550-4886-B580-F932BF55C2F2}" sibTransId="{52426346-CB3F-48CF-B3D1-85D9D72C6FE2}"/>
    <dgm:cxn modelId="{10272CA9-828C-46EC-9868-586BD6F3073C}" srcId="{460C43B3-DCFC-422B-9779-83C7C9BAD176}" destId="{75B9D3B6-952B-49E7-99E7-4AFA0D6EBDF2}" srcOrd="9" destOrd="0" parTransId="{D6973AF0-0227-44D3-B9C2-A82B3F96EA35}" sibTransId="{59D4293F-A65E-4CFC-A71F-01C3E6FC3722}"/>
    <dgm:cxn modelId="{DCA7A2EA-F3C0-4A6D-B851-C39A429B8AD8}" srcId="{460C43B3-DCFC-422B-9779-83C7C9BAD176}" destId="{4F54AF4A-177B-4FC3-B3E8-C72674D767F9}" srcOrd="11" destOrd="0" parTransId="{0EF99292-3118-4671-9EEC-F9B22C5A356D}" sibTransId="{364184F4-AFE3-4F2E-AF2D-1F0D1D675DE9}"/>
    <dgm:cxn modelId="{5D35D696-A1C7-4A51-9C9D-71709B15E6E8}" type="presOf" srcId="{DF110683-369F-4693-8C79-DD2396E58BC2}" destId="{C716709A-2736-4BED-BDD5-8BC6FDFE7D0C}" srcOrd="0" destOrd="0" presId="urn:microsoft.com/office/officeart/2005/8/layout/bProcess4"/>
    <dgm:cxn modelId="{EBF64793-A64F-4E40-8A98-05FAAF271138}" type="presOf" srcId="{75B9D3B6-952B-49E7-99E7-4AFA0D6EBDF2}" destId="{8809252A-5AA8-40B4-893D-CE8EE855BBD0}" srcOrd="0" destOrd="0" presId="urn:microsoft.com/office/officeart/2005/8/layout/bProcess4"/>
    <dgm:cxn modelId="{1ECFAFC4-D13F-4EED-AFB9-E41069DDBE7C}" srcId="{460C43B3-DCFC-422B-9779-83C7C9BAD176}" destId="{A970C961-E18D-409D-B2D9-B06CE71C1D98}" srcOrd="0" destOrd="0" parTransId="{7BB247FA-6B5F-45F9-9133-932E7E223139}" sibTransId="{C71CA03C-3EA8-4F7F-95E5-9D7924F45024}"/>
    <dgm:cxn modelId="{236E4E6B-C683-4096-AB37-6877346D58D0}" type="presOf" srcId="{C880A1A3-CA10-48E7-998C-E3BDAAFB61E8}" destId="{6CFA3569-9989-445D-BFAC-B62120E5F51D}" srcOrd="0" destOrd="0" presId="urn:microsoft.com/office/officeart/2005/8/layout/bProcess4"/>
    <dgm:cxn modelId="{1B8C4949-BC7C-4624-A01A-4F1086312B4F}" type="presOf" srcId="{4DB58DBA-E239-476F-BAF4-10DA70CD6A1D}" destId="{1C46A0EB-6059-4ED5-905C-BE836C6E53E2}" srcOrd="0" destOrd="0" presId="urn:microsoft.com/office/officeart/2005/8/layout/bProcess4"/>
    <dgm:cxn modelId="{81C2E448-0D85-4C24-9F98-90D8F1F55BCA}" type="presOf" srcId="{59D4293F-A65E-4CFC-A71F-01C3E6FC3722}" destId="{9C238DF0-DB0A-44F2-893E-672F5AA4FAA2}" srcOrd="0" destOrd="0" presId="urn:microsoft.com/office/officeart/2005/8/layout/bProcess4"/>
    <dgm:cxn modelId="{3EC5BF8B-F136-4730-9B69-64166B0FC580}" type="presOf" srcId="{2B24A9D6-ADCD-47E2-A8C2-4910C18A8B96}" destId="{E5B7C4F5-07F0-4DD5-88FF-B357E365FE7F}" srcOrd="0" destOrd="0" presId="urn:microsoft.com/office/officeart/2005/8/layout/bProcess4"/>
    <dgm:cxn modelId="{4F04AA91-4604-471A-8C7B-C82728AD64AE}" type="presOf" srcId="{DD5F6452-7BF8-4360-AD40-BA07180C434A}" destId="{209B6B82-7213-4598-9B41-94CC9001E109}" srcOrd="0" destOrd="0" presId="urn:microsoft.com/office/officeart/2005/8/layout/bProcess4"/>
    <dgm:cxn modelId="{3CF252DC-09E2-4BD9-9A8E-39F0437EF79C}" srcId="{460C43B3-DCFC-422B-9779-83C7C9BAD176}" destId="{3BFF6683-EFDA-489B-B1AD-93A9631F711C}" srcOrd="4" destOrd="0" parTransId="{E33DB75D-0EFD-4670-A8BC-FCC1D92731DD}" sibTransId="{75E99A4D-B529-4F15-86EC-68E515D81660}"/>
    <dgm:cxn modelId="{76DDA9F8-0AAD-4BF9-884A-497101515FFC}" type="presOf" srcId="{193B2709-4645-4625-8689-A9B3EBAFCD90}" destId="{2B147A3D-25BC-4C68-BFFB-F4D65082C7BD}" srcOrd="0" destOrd="0" presId="urn:microsoft.com/office/officeart/2005/8/layout/bProcess4"/>
    <dgm:cxn modelId="{5A0EE923-5DB3-410E-BA64-168001C9BADA}" type="presOf" srcId="{C71CA03C-3EA8-4F7F-95E5-9D7924F45024}" destId="{DB388A14-D8D7-43D0-83A3-B07B30893219}" srcOrd="0" destOrd="0" presId="urn:microsoft.com/office/officeart/2005/8/layout/bProcess4"/>
    <dgm:cxn modelId="{FE41DB45-7199-437C-BD28-E537D8950949}" srcId="{460C43B3-DCFC-422B-9779-83C7C9BAD176}" destId="{4DB58DBA-E239-476F-BAF4-10DA70CD6A1D}" srcOrd="5" destOrd="0" parTransId="{18420F34-89E7-40DE-BB84-4896E702408E}" sibTransId="{2B24A9D6-ADCD-47E2-A8C2-4910C18A8B96}"/>
    <dgm:cxn modelId="{E2038F7E-B201-4319-832D-19C0CC749D30}" type="presOf" srcId="{E13D4E52-6C3D-402B-BBA3-D686A35F3D38}" destId="{91569D84-F838-4359-8B29-0F40EA96737C}" srcOrd="0" destOrd="0" presId="urn:microsoft.com/office/officeart/2005/8/layout/bProcess4"/>
    <dgm:cxn modelId="{78FB604D-6521-496A-AEAB-F4E566A2B367}" type="presOf" srcId="{EFD39485-DFF8-43F9-BB94-E4103DBFD52C}" destId="{32DE1D89-A11C-4576-A553-CF935EF23D56}" srcOrd="0" destOrd="0" presId="urn:microsoft.com/office/officeart/2005/8/layout/bProcess4"/>
    <dgm:cxn modelId="{3CE5CD8E-81D6-4050-9C4E-754D9FEC16A2}" type="presOf" srcId="{03277196-10A5-4BED-8D23-0A815AF146E1}" destId="{1D6B287A-611A-4D1A-8627-D3C6BBA2003E}" srcOrd="0" destOrd="0" presId="urn:microsoft.com/office/officeart/2005/8/layout/bProcess4"/>
    <dgm:cxn modelId="{072D9CC7-78E3-4E83-8E6A-A428E37D67AA}" type="presOf" srcId="{4F54AF4A-177B-4FC3-B3E8-C72674D767F9}" destId="{030FEE20-377B-4BA5-B644-8F4AEF3AC37D}" srcOrd="0" destOrd="0" presId="urn:microsoft.com/office/officeart/2005/8/layout/bProcess4"/>
    <dgm:cxn modelId="{F17871DE-104A-4E3C-B107-7F7397B8997D}" srcId="{460C43B3-DCFC-422B-9779-83C7C9BAD176}" destId="{3667E851-5B59-4D5F-977C-446D196E8218}" srcOrd="8" destOrd="0" parTransId="{C8A92F96-09F3-4D1D-8B7B-6330A0D5433C}" sibTransId="{DD5F6452-7BF8-4360-AD40-BA07180C434A}"/>
    <dgm:cxn modelId="{DA2561EA-1A88-42F3-8852-C654C3910350}" srcId="{460C43B3-DCFC-422B-9779-83C7C9BAD176}" destId="{BA94401B-EA0C-41E7-9ED1-92D61A010280}" srcOrd="2" destOrd="0" parTransId="{D4D91217-4652-49D2-9C11-7514CCC052DC}" sibTransId="{DF110683-369F-4693-8C79-DD2396E58BC2}"/>
    <dgm:cxn modelId="{AE91FD3D-4735-4D49-AD5A-D2201947802A}" type="presOf" srcId="{52426346-CB3F-48CF-B3D1-85D9D72C6FE2}" destId="{704A9BC3-7EB5-497D-B2E0-675DCE9D89C8}" srcOrd="0" destOrd="0" presId="urn:microsoft.com/office/officeart/2005/8/layout/bProcess4"/>
    <dgm:cxn modelId="{286DC6BE-D8E0-4C5B-8664-5CB85E3777AB}" type="presOf" srcId="{BA94401B-EA0C-41E7-9ED1-92D61A010280}" destId="{1C8327C8-4BEF-46FB-873C-5D3B39B52BB2}" srcOrd="0" destOrd="0" presId="urn:microsoft.com/office/officeart/2005/8/layout/bProcess4"/>
    <dgm:cxn modelId="{61FE20DF-2798-47E6-BA2E-432DBB2373A5}" type="presOf" srcId="{A970C961-E18D-409D-B2D9-B06CE71C1D98}" destId="{FC2B6E79-E863-440C-AD86-46F17EF2E8DB}" srcOrd="0" destOrd="0" presId="urn:microsoft.com/office/officeart/2005/8/layout/bProcess4"/>
    <dgm:cxn modelId="{719417A7-1FE2-4F53-B2F4-540541145B4D}" srcId="{460C43B3-DCFC-422B-9779-83C7C9BAD176}" destId="{F76108F6-79B3-49A7-A1EC-5DFDE1FBE34B}" srcOrd="10" destOrd="0" parTransId="{2B132C7D-3F83-4CE8-A870-8C846846503D}" sibTransId="{E13D4E52-6C3D-402B-BBA3-D686A35F3D38}"/>
    <dgm:cxn modelId="{6AE2D929-0483-4FAC-8692-659360FB22B6}" srcId="{460C43B3-DCFC-422B-9779-83C7C9BAD176}" destId="{E2EDFF01-091B-4D9C-B9FE-F3AB43F5DCAB}" srcOrd="6" destOrd="0" parTransId="{72B01103-3852-40BC-87F7-FA51F9071614}" sibTransId="{EFD39485-DFF8-43F9-BB94-E4103DBFD52C}"/>
    <dgm:cxn modelId="{1C1DCCF6-2A27-4B34-82B8-8221EEC92298}" type="presParOf" srcId="{60DDA1B1-1E70-48E1-A5C8-D32EEF9FF3A2}" destId="{98684C7E-CDE1-4971-B2B4-2AAC33C1036C}" srcOrd="0" destOrd="0" presId="urn:microsoft.com/office/officeart/2005/8/layout/bProcess4"/>
    <dgm:cxn modelId="{33370470-3D58-4304-A80F-90DDDA26CFF4}" type="presParOf" srcId="{98684C7E-CDE1-4971-B2B4-2AAC33C1036C}" destId="{D9413A6F-588A-44D4-B018-41632CDDC980}" srcOrd="0" destOrd="0" presId="urn:microsoft.com/office/officeart/2005/8/layout/bProcess4"/>
    <dgm:cxn modelId="{E4297599-62D6-4CB6-9813-372AF9F5DA60}" type="presParOf" srcId="{98684C7E-CDE1-4971-B2B4-2AAC33C1036C}" destId="{FC2B6E79-E863-440C-AD86-46F17EF2E8DB}" srcOrd="1" destOrd="0" presId="urn:microsoft.com/office/officeart/2005/8/layout/bProcess4"/>
    <dgm:cxn modelId="{E58A0920-38AD-448F-A950-94E15D2A147F}" type="presParOf" srcId="{60DDA1B1-1E70-48E1-A5C8-D32EEF9FF3A2}" destId="{DB388A14-D8D7-43D0-83A3-B07B30893219}" srcOrd="1" destOrd="0" presId="urn:microsoft.com/office/officeart/2005/8/layout/bProcess4"/>
    <dgm:cxn modelId="{9734FD9D-BB59-44EA-8C62-DADEF2D65412}" type="presParOf" srcId="{60DDA1B1-1E70-48E1-A5C8-D32EEF9FF3A2}" destId="{8BE94783-51C7-43A5-877F-E70860742C67}" srcOrd="2" destOrd="0" presId="urn:microsoft.com/office/officeart/2005/8/layout/bProcess4"/>
    <dgm:cxn modelId="{916879BB-71DA-43EE-8146-3030E74B869C}" type="presParOf" srcId="{8BE94783-51C7-43A5-877F-E70860742C67}" destId="{8C047AF9-FD2F-4B53-9EB6-2B159E13FC41}" srcOrd="0" destOrd="0" presId="urn:microsoft.com/office/officeart/2005/8/layout/bProcess4"/>
    <dgm:cxn modelId="{89F754CC-31B7-4DE8-899A-184133813BE7}" type="presParOf" srcId="{8BE94783-51C7-43A5-877F-E70860742C67}" destId="{2B147A3D-25BC-4C68-BFFB-F4D65082C7BD}" srcOrd="1" destOrd="0" presId="urn:microsoft.com/office/officeart/2005/8/layout/bProcess4"/>
    <dgm:cxn modelId="{69F6733E-F36F-49F4-875F-B956CEE66419}" type="presParOf" srcId="{60DDA1B1-1E70-48E1-A5C8-D32EEF9FF3A2}" destId="{3481CC2F-95A0-4EBE-8D84-5B76C2EAB511}" srcOrd="3" destOrd="0" presId="urn:microsoft.com/office/officeart/2005/8/layout/bProcess4"/>
    <dgm:cxn modelId="{7CEF0A29-8632-4B01-ACC0-C787530BC234}" type="presParOf" srcId="{60DDA1B1-1E70-48E1-A5C8-D32EEF9FF3A2}" destId="{D5B506C0-0619-424F-AA12-20391895E051}" srcOrd="4" destOrd="0" presId="urn:microsoft.com/office/officeart/2005/8/layout/bProcess4"/>
    <dgm:cxn modelId="{E6A6F6BA-F1F5-4299-BBFB-81C58D095951}" type="presParOf" srcId="{D5B506C0-0619-424F-AA12-20391895E051}" destId="{38D0582A-004C-4552-A9BB-A6CB6E213255}" srcOrd="0" destOrd="0" presId="urn:microsoft.com/office/officeart/2005/8/layout/bProcess4"/>
    <dgm:cxn modelId="{942E1AE7-E35C-428E-BDDA-603B63DA7F5B}" type="presParOf" srcId="{D5B506C0-0619-424F-AA12-20391895E051}" destId="{1C8327C8-4BEF-46FB-873C-5D3B39B52BB2}" srcOrd="1" destOrd="0" presId="urn:microsoft.com/office/officeart/2005/8/layout/bProcess4"/>
    <dgm:cxn modelId="{2E98CE98-CD95-4331-83CC-AF929D358B21}" type="presParOf" srcId="{60DDA1B1-1E70-48E1-A5C8-D32EEF9FF3A2}" destId="{C716709A-2736-4BED-BDD5-8BC6FDFE7D0C}" srcOrd="5" destOrd="0" presId="urn:microsoft.com/office/officeart/2005/8/layout/bProcess4"/>
    <dgm:cxn modelId="{3DD8D77A-066E-41CF-BDA5-0C6B0CB94AA7}" type="presParOf" srcId="{60DDA1B1-1E70-48E1-A5C8-D32EEF9FF3A2}" destId="{19798272-1410-4EC4-88A0-994CDB72F699}" srcOrd="6" destOrd="0" presId="urn:microsoft.com/office/officeart/2005/8/layout/bProcess4"/>
    <dgm:cxn modelId="{D7EE7E47-867E-4C17-AE03-AC58B2570A35}" type="presParOf" srcId="{19798272-1410-4EC4-88A0-994CDB72F699}" destId="{89A9DA18-9289-472B-AD36-5C3D0F3A300F}" srcOrd="0" destOrd="0" presId="urn:microsoft.com/office/officeart/2005/8/layout/bProcess4"/>
    <dgm:cxn modelId="{52863CFA-296A-411F-94A3-EF5C1DC5EDAF}" type="presParOf" srcId="{19798272-1410-4EC4-88A0-994CDB72F699}" destId="{30F6C9B8-1A35-41EC-BB7B-01DEAAE81B01}" srcOrd="1" destOrd="0" presId="urn:microsoft.com/office/officeart/2005/8/layout/bProcess4"/>
    <dgm:cxn modelId="{2766A034-45A6-4D2E-BFD4-BC16E6E1D0BE}" type="presParOf" srcId="{60DDA1B1-1E70-48E1-A5C8-D32EEF9FF3A2}" destId="{704A9BC3-7EB5-497D-B2E0-675DCE9D89C8}" srcOrd="7" destOrd="0" presId="urn:microsoft.com/office/officeart/2005/8/layout/bProcess4"/>
    <dgm:cxn modelId="{D4AE4C08-F8D7-48C3-9BAD-B77A4CDB9BCE}" type="presParOf" srcId="{60DDA1B1-1E70-48E1-A5C8-D32EEF9FF3A2}" destId="{22028604-C6E5-4F3D-95F5-35C4E4E02524}" srcOrd="8" destOrd="0" presId="urn:microsoft.com/office/officeart/2005/8/layout/bProcess4"/>
    <dgm:cxn modelId="{DF476BB1-A2D7-4B10-ADE6-25B9A7990750}" type="presParOf" srcId="{22028604-C6E5-4F3D-95F5-35C4E4E02524}" destId="{FBB3BE9A-5A9D-493D-AB76-B237DAAF1F67}" srcOrd="0" destOrd="0" presId="urn:microsoft.com/office/officeart/2005/8/layout/bProcess4"/>
    <dgm:cxn modelId="{0EAB2164-EDA4-4D57-B78C-59988A94D2BE}" type="presParOf" srcId="{22028604-C6E5-4F3D-95F5-35C4E4E02524}" destId="{DF0524DD-DD9A-4F03-858B-EFE6F364D4D6}" srcOrd="1" destOrd="0" presId="urn:microsoft.com/office/officeart/2005/8/layout/bProcess4"/>
    <dgm:cxn modelId="{0F97335D-3344-4A55-815F-B5C34B754EC4}" type="presParOf" srcId="{60DDA1B1-1E70-48E1-A5C8-D32EEF9FF3A2}" destId="{619886A5-C7B9-4990-A50F-8106E36D879C}" srcOrd="9" destOrd="0" presId="urn:microsoft.com/office/officeart/2005/8/layout/bProcess4"/>
    <dgm:cxn modelId="{98019FA1-9902-4BC4-B53E-9A684154D628}" type="presParOf" srcId="{60DDA1B1-1E70-48E1-A5C8-D32EEF9FF3A2}" destId="{0B38163D-41C7-468D-BFCD-84073E544EBF}" srcOrd="10" destOrd="0" presId="urn:microsoft.com/office/officeart/2005/8/layout/bProcess4"/>
    <dgm:cxn modelId="{51386327-9FDA-4EA1-AB7F-5AB55F95AB07}" type="presParOf" srcId="{0B38163D-41C7-468D-BFCD-84073E544EBF}" destId="{9CD49391-26F7-4FF9-8DBE-85A6862EF24B}" srcOrd="0" destOrd="0" presId="urn:microsoft.com/office/officeart/2005/8/layout/bProcess4"/>
    <dgm:cxn modelId="{B0DC5BAF-F330-4C5D-9801-F0D56C01FC64}" type="presParOf" srcId="{0B38163D-41C7-468D-BFCD-84073E544EBF}" destId="{1C46A0EB-6059-4ED5-905C-BE836C6E53E2}" srcOrd="1" destOrd="0" presId="urn:microsoft.com/office/officeart/2005/8/layout/bProcess4"/>
    <dgm:cxn modelId="{7B7127FF-4186-4D43-8059-138CA96316E0}" type="presParOf" srcId="{60DDA1B1-1E70-48E1-A5C8-D32EEF9FF3A2}" destId="{E5B7C4F5-07F0-4DD5-88FF-B357E365FE7F}" srcOrd="11" destOrd="0" presId="urn:microsoft.com/office/officeart/2005/8/layout/bProcess4"/>
    <dgm:cxn modelId="{7D016935-6BD9-487A-B5A4-A86CF3E22F15}" type="presParOf" srcId="{60DDA1B1-1E70-48E1-A5C8-D32EEF9FF3A2}" destId="{6D553889-AA5B-4B53-B7E9-5FFBF2667E0E}" srcOrd="12" destOrd="0" presId="urn:microsoft.com/office/officeart/2005/8/layout/bProcess4"/>
    <dgm:cxn modelId="{06AF3329-7F43-4FAC-A7B3-5A79E9FAB5B8}" type="presParOf" srcId="{6D553889-AA5B-4B53-B7E9-5FFBF2667E0E}" destId="{77572BE1-AC20-40C4-AC59-524857B9B7D2}" srcOrd="0" destOrd="0" presId="urn:microsoft.com/office/officeart/2005/8/layout/bProcess4"/>
    <dgm:cxn modelId="{018065AD-FA64-4247-B9BF-33C55B652FC3}" type="presParOf" srcId="{6D553889-AA5B-4B53-B7E9-5FFBF2667E0E}" destId="{32E1A16E-19DC-4CC7-8C23-7835F34DCEE0}" srcOrd="1" destOrd="0" presId="urn:microsoft.com/office/officeart/2005/8/layout/bProcess4"/>
    <dgm:cxn modelId="{2D882456-3C3B-4160-9E87-6534595616CD}" type="presParOf" srcId="{60DDA1B1-1E70-48E1-A5C8-D32EEF9FF3A2}" destId="{32DE1D89-A11C-4576-A553-CF935EF23D56}" srcOrd="13" destOrd="0" presId="urn:microsoft.com/office/officeart/2005/8/layout/bProcess4"/>
    <dgm:cxn modelId="{C41F3083-E9C3-4EC4-993D-DB885FE04D05}" type="presParOf" srcId="{60DDA1B1-1E70-48E1-A5C8-D32EEF9FF3A2}" destId="{B3811F04-062B-4112-B16A-E3743B86D3FD}" srcOrd="14" destOrd="0" presId="urn:microsoft.com/office/officeart/2005/8/layout/bProcess4"/>
    <dgm:cxn modelId="{F9DC9EC5-A8C5-45A0-BB5A-40B5CE042C0D}" type="presParOf" srcId="{B3811F04-062B-4112-B16A-E3743B86D3FD}" destId="{88980754-37A8-4E2D-811E-9783E23BB1DB}" srcOrd="0" destOrd="0" presId="urn:microsoft.com/office/officeart/2005/8/layout/bProcess4"/>
    <dgm:cxn modelId="{9E0AA643-58C4-4394-97FA-677C3A3B66D5}" type="presParOf" srcId="{B3811F04-062B-4112-B16A-E3743B86D3FD}" destId="{6CFA3569-9989-445D-BFAC-B62120E5F51D}" srcOrd="1" destOrd="0" presId="urn:microsoft.com/office/officeart/2005/8/layout/bProcess4"/>
    <dgm:cxn modelId="{9C748694-820E-4E20-8BD2-3A3E36D7510B}" type="presParOf" srcId="{60DDA1B1-1E70-48E1-A5C8-D32EEF9FF3A2}" destId="{1D6B287A-611A-4D1A-8627-D3C6BBA2003E}" srcOrd="15" destOrd="0" presId="urn:microsoft.com/office/officeart/2005/8/layout/bProcess4"/>
    <dgm:cxn modelId="{E3F2CCAD-05EF-4BD7-835F-A9970A9CFCC5}" type="presParOf" srcId="{60DDA1B1-1E70-48E1-A5C8-D32EEF9FF3A2}" destId="{2F7CE6DD-623B-4301-A50A-999F600F1DF1}" srcOrd="16" destOrd="0" presId="urn:microsoft.com/office/officeart/2005/8/layout/bProcess4"/>
    <dgm:cxn modelId="{ACB51125-66FF-41B1-AE42-6ABACA358FA8}" type="presParOf" srcId="{2F7CE6DD-623B-4301-A50A-999F600F1DF1}" destId="{76DD2157-E4EA-4572-BF2D-32FB02D93A4C}" srcOrd="0" destOrd="0" presId="urn:microsoft.com/office/officeart/2005/8/layout/bProcess4"/>
    <dgm:cxn modelId="{9D00480C-A159-46CB-A795-6D20E46A379E}" type="presParOf" srcId="{2F7CE6DD-623B-4301-A50A-999F600F1DF1}" destId="{9346A203-B028-4416-9510-6DE74794EE48}" srcOrd="1" destOrd="0" presId="urn:microsoft.com/office/officeart/2005/8/layout/bProcess4"/>
    <dgm:cxn modelId="{9AFF4CE4-D433-4599-BDEE-85539D916F35}" type="presParOf" srcId="{60DDA1B1-1E70-48E1-A5C8-D32EEF9FF3A2}" destId="{209B6B82-7213-4598-9B41-94CC9001E109}" srcOrd="17" destOrd="0" presId="urn:microsoft.com/office/officeart/2005/8/layout/bProcess4"/>
    <dgm:cxn modelId="{39131C44-424F-44B0-967E-0407FA5227C2}" type="presParOf" srcId="{60DDA1B1-1E70-48E1-A5C8-D32EEF9FF3A2}" destId="{4A753AA6-2792-4DE4-AAF4-E6FDD1CE70F0}" srcOrd="18" destOrd="0" presId="urn:microsoft.com/office/officeart/2005/8/layout/bProcess4"/>
    <dgm:cxn modelId="{D8415853-1222-482D-9A56-30A4069E80E8}" type="presParOf" srcId="{4A753AA6-2792-4DE4-AAF4-E6FDD1CE70F0}" destId="{6DF8827E-D703-413C-8FEA-B8DCB5659601}" srcOrd="0" destOrd="0" presId="urn:microsoft.com/office/officeart/2005/8/layout/bProcess4"/>
    <dgm:cxn modelId="{642DEDD2-423D-453F-A1BD-297F216F5B40}" type="presParOf" srcId="{4A753AA6-2792-4DE4-AAF4-E6FDD1CE70F0}" destId="{8809252A-5AA8-40B4-893D-CE8EE855BBD0}" srcOrd="1" destOrd="0" presId="urn:microsoft.com/office/officeart/2005/8/layout/bProcess4"/>
    <dgm:cxn modelId="{110138CA-643A-4D87-B01C-1E807ABAC7AA}" type="presParOf" srcId="{60DDA1B1-1E70-48E1-A5C8-D32EEF9FF3A2}" destId="{9C238DF0-DB0A-44F2-893E-672F5AA4FAA2}" srcOrd="19" destOrd="0" presId="urn:microsoft.com/office/officeart/2005/8/layout/bProcess4"/>
    <dgm:cxn modelId="{4513E0FC-F0EA-433E-8AFE-9E107FBE0409}" type="presParOf" srcId="{60DDA1B1-1E70-48E1-A5C8-D32EEF9FF3A2}" destId="{A6ED6FB5-4726-484B-9539-9A35A0DCCC1B}" srcOrd="20" destOrd="0" presId="urn:microsoft.com/office/officeart/2005/8/layout/bProcess4"/>
    <dgm:cxn modelId="{B31DD48B-047B-4B01-A025-BBEFECAC7DAC}" type="presParOf" srcId="{A6ED6FB5-4726-484B-9539-9A35A0DCCC1B}" destId="{AC4B0C69-5040-4DC2-8752-BB737A9271BF}" srcOrd="0" destOrd="0" presId="urn:microsoft.com/office/officeart/2005/8/layout/bProcess4"/>
    <dgm:cxn modelId="{38D64811-A383-4BE5-933D-8221980FAB3B}" type="presParOf" srcId="{A6ED6FB5-4726-484B-9539-9A35A0DCCC1B}" destId="{F1A7F516-DC80-4D10-8744-26F5618DBB27}" srcOrd="1" destOrd="0" presId="urn:microsoft.com/office/officeart/2005/8/layout/bProcess4"/>
    <dgm:cxn modelId="{EEF3168D-22E2-4D87-93C0-004DFB1F260A}" type="presParOf" srcId="{60DDA1B1-1E70-48E1-A5C8-D32EEF9FF3A2}" destId="{91569D84-F838-4359-8B29-0F40EA96737C}" srcOrd="21" destOrd="0" presId="urn:microsoft.com/office/officeart/2005/8/layout/bProcess4"/>
    <dgm:cxn modelId="{FD54CE46-D2FE-43BC-A0EA-7DDCDEEACD30}" type="presParOf" srcId="{60DDA1B1-1E70-48E1-A5C8-D32EEF9FF3A2}" destId="{4F977715-91CC-4685-9BEA-A647DAA2E016}" srcOrd="22" destOrd="0" presId="urn:microsoft.com/office/officeart/2005/8/layout/bProcess4"/>
    <dgm:cxn modelId="{50DC3671-24C3-42BC-A5C0-3EA2E91CA586}" type="presParOf" srcId="{4F977715-91CC-4685-9BEA-A647DAA2E016}" destId="{62B0608B-9728-4E75-A178-789B699FBAE3}" srcOrd="0" destOrd="0" presId="urn:microsoft.com/office/officeart/2005/8/layout/bProcess4"/>
    <dgm:cxn modelId="{5BF2423B-42BF-46E8-AB89-EB0E1985A56B}" type="presParOf" srcId="{4F977715-91CC-4685-9BEA-A647DAA2E016}" destId="{030FEE20-377B-4BA5-B644-8F4AEF3AC37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88A14-D8D7-43D0-83A3-B07B30893219}">
      <dsp:nvSpPr>
        <dsp:cNvPr id="0" name=""/>
        <dsp:cNvSpPr/>
      </dsp:nvSpPr>
      <dsp:spPr>
        <a:xfrm rot="5400000">
          <a:off x="-387587" y="1161782"/>
          <a:ext cx="1815515" cy="219034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2B6E79-E863-440C-AD86-46F17EF2E8DB}">
      <dsp:nvSpPr>
        <dsp:cNvPr id="0" name=""/>
        <dsp:cNvSpPr/>
      </dsp:nvSpPr>
      <dsp:spPr>
        <a:xfrm>
          <a:off x="28539" y="879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erlin Sans FB" panose="020E0602020502020306" pitchFamily="34" charset="0"/>
            </a:rPr>
            <a:t>Angler</a:t>
          </a:r>
        </a:p>
      </dsp:txBody>
      <dsp:txXfrm>
        <a:off x="71308" y="43648"/>
        <a:ext cx="2348180" cy="1374693"/>
      </dsp:txXfrm>
    </dsp:sp>
    <dsp:sp modelId="{704A9BC3-7EB5-497D-B2E0-675DCE9D89C8}">
      <dsp:nvSpPr>
        <dsp:cNvPr id="0" name=""/>
        <dsp:cNvSpPr/>
      </dsp:nvSpPr>
      <dsp:spPr>
        <a:xfrm rot="5400000">
          <a:off x="-387587" y="2987071"/>
          <a:ext cx="1815515" cy="219034"/>
        </a:xfrm>
        <a:prstGeom prst="rect">
          <a:avLst/>
        </a:prstGeom>
        <a:solidFill>
          <a:schemeClr val="accent1">
            <a:shade val="90000"/>
            <a:hueOff val="43757"/>
            <a:satOff val="-608"/>
            <a:lumOff val="327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0F6C9B8-1A35-41EC-BB7B-01DEAAE81B01}">
      <dsp:nvSpPr>
        <dsp:cNvPr id="0" name=""/>
        <dsp:cNvSpPr/>
      </dsp:nvSpPr>
      <dsp:spPr>
        <a:xfrm>
          <a:off x="28539" y="1826168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8281"/>
                <a:satOff val="-549"/>
                <a:lumOff val="3202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8281"/>
                <a:satOff val="-549"/>
                <a:lumOff val="3202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8281"/>
                <a:satOff val="-549"/>
                <a:lumOff val="32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erlin Sans FB" panose="020E0602020502020306" pitchFamily="34" charset="0"/>
            </a:rPr>
            <a:t>Club Chairmen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Berlin Sans FB" panose="020E0602020502020306" pitchFamily="34" charset="0"/>
            </a:rPr>
            <a:t>3 Days</a:t>
          </a:r>
        </a:p>
      </dsp:txBody>
      <dsp:txXfrm>
        <a:off x="71308" y="1868937"/>
        <a:ext cx="2348180" cy="1374693"/>
      </dsp:txXfrm>
    </dsp:sp>
    <dsp:sp modelId="{619886A5-C7B9-4990-A50F-8106E36D879C}">
      <dsp:nvSpPr>
        <dsp:cNvPr id="0" name=""/>
        <dsp:cNvSpPr/>
      </dsp:nvSpPr>
      <dsp:spPr>
        <a:xfrm>
          <a:off x="525056" y="3899715"/>
          <a:ext cx="3227072" cy="219034"/>
        </a:xfrm>
        <a:prstGeom prst="rect">
          <a:avLst/>
        </a:prstGeom>
        <a:solidFill>
          <a:schemeClr val="accent1">
            <a:shade val="90000"/>
            <a:hueOff val="87515"/>
            <a:satOff val="-1216"/>
            <a:lumOff val="65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0524DD-DD9A-4F03-858B-EFE6F364D4D6}">
      <dsp:nvSpPr>
        <dsp:cNvPr id="0" name=""/>
        <dsp:cNvSpPr/>
      </dsp:nvSpPr>
      <dsp:spPr>
        <a:xfrm>
          <a:off x="28539" y="3651457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76561"/>
                <a:satOff val="-1098"/>
                <a:lumOff val="640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76561"/>
                <a:satOff val="-1098"/>
                <a:lumOff val="640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76561"/>
                <a:satOff val="-1098"/>
                <a:lumOff val="64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Provincial Exco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7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71308" y="3694226"/>
        <a:ext cx="2348180" cy="1374693"/>
      </dsp:txXfrm>
    </dsp:sp>
    <dsp:sp modelId="{32DE1D89-A11C-4576-A553-CF935EF23D56}">
      <dsp:nvSpPr>
        <dsp:cNvPr id="0" name=""/>
        <dsp:cNvSpPr/>
      </dsp:nvSpPr>
      <dsp:spPr>
        <a:xfrm rot="16200000">
          <a:off x="2849257" y="2987071"/>
          <a:ext cx="1815515" cy="219034"/>
        </a:xfrm>
        <a:prstGeom prst="rect">
          <a:avLst/>
        </a:prstGeom>
        <a:solidFill>
          <a:schemeClr val="accent1">
            <a:shade val="90000"/>
            <a:hueOff val="131272"/>
            <a:satOff val="-1824"/>
            <a:lumOff val="98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E1A16E-19DC-4CC7-8C23-7835F34DCEE0}">
      <dsp:nvSpPr>
        <dsp:cNvPr id="0" name=""/>
        <dsp:cNvSpPr/>
      </dsp:nvSpPr>
      <dsp:spPr>
        <a:xfrm>
          <a:off x="3265384" y="3651457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14842"/>
                <a:satOff val="-1647"/>
                <a:lumOff val="9606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14842"/>
                <a:satOff val="-1647"/>
                <a:lumOff val="9606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14842"/>
                <a:satOff val="-1647"/>
                <a:lumOff val="960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Provincial Anglers Rep.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7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3308153" y="3694226"/>
        <a:ext cx="2348180" cy="1374693"/>
      </dsp:txXfrm>
    </dsp:sp>
    <dsp:sp modelId="{1D6B287A-611A-4D1A-8627-D3C6BBA2003E}">
      <dsp:nvSpPr>
        <dsp:cNvPr id="0" name=""/>
        <dsp:cNvSpPr/>
      </dsp:nvSpPr>
      <dsp:spPr>
        <a:xfrm rot="16200000">
          <a:off x="2849257" y="1161782"/>
          <a:ext cx="1815515" cy="219034"/>
        </a:xfrm>
        <a:prstGeom prst="rect">
          <a:avLst/>
        </a:prstGeom>
        <a:solidFill>
          <a:schemeClr val="accent1">
            <a:shade val="90000"/>
            <a:hueOff val="175029"/>
            <a:satOff val="-2431"/>
            <a:lumOff val="1311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FA3569-9989-445D-BFAC-B62120E5F51D}">
      <dsp:nvSpPr>
        <dsp:cNvPr id="0" name=""/>
        <dsp:cNvSpPr/>
      </dsp:nvSpPr>
      <dsp:spPr>
        <a:xfrm>
          <a:off x="3265384" y="1826168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Nat Fed./Ass. Exco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14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3308153" y="1868937"/>
        <a:ext cx="2348180" cy="1374693"/>
      </dsp:txXfrm>
    </dsp:sp>
    <dsp:sp modelId="{209B6B82-7213-4598-9B41-94CC9001E109}">
      <dsp:nvSpPr>
        <dsp:cNvPr id="0" name=""/>
        <dsp:cNvSpPr/>
      </dsp:nvSpPr>
      <dsp:spPr>
        <a:xfrm>
          <a:off x="3761901" y="249138"/>
          <a:ext cx="3227072" cy="219034"/>
        </a:xfrm>
        <a:prstGeom prst="rect">
          <a:avLst/>
        </a:prstGeom>
        <a:solidFill>
          <a:schemeClr val="accent1">
            <a:shade val="90000"/>
            <a:hueOff val="218787"/>
            <a:satOff val="-3039"/>
            <a:lumOff val="1639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46A203-B028-4416-9510-6DE74794EE48}">
      <dsp:nvSpPr>
        <dsp:cNvPr id="0" name=""/>
        <dsp:cNvSpPr/>
      </dsp:nvSpPr>
      <dsp:spPr>
        <a:xfrm>
          <a:off x="3265384" y="879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91404"/>
                <a:satOff val="-2745"/>
                <a:lumOff val="16009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91404"/>
                <a:satOff val="-2745"/>
                <a:lumOff val="16009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91404"/>
                <a:satOff val="-2745"/>
                <a:lumOff val="160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National Anglers Rep.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7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3308153" y="43648"/>
        <a:ext cx="2348180" cy="1374693"/>
      </dsp:txXfrm>
    </dsp:sp>
    <dsp:sp modelId="{9C238DF0-DB0A-44F2-893E-672F5AA4FAA2}">
      <dsp:nvSpPr>
        <dsp:cNvPr id="0" name=""/>
        <dsp:cNvSpPr/>
      </dsp:nvSpPr>
      <dsp:spPr>
        <a:xfrm rot="5400000">
          <a:off x="6086103" y="1161782"/>
          <a:ext cx="1815515" cy="219034"/>
        </a:xfrm>
        <a:prstGeom prst="rect">
          <a:avLst/>
        </a:prstGeom>
        <a:solidFill>
          <a:schemeClr val="accent1">
            <a:shade val="90000"/>
            <a:hueOff val="262544"/>
            <a:satOff val="-3647"/>
            <a:lumOff val="1967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09252A-5AA8-40B4-893D-CE8EE855BBD0}">
      <dsp:nvSpPr>
        <dsp:cNvPr id="0" name=""/>
        <dsp:cNvSpPr/>
      </dsp:nvSpPr>
      <dsp:spPr>
        <a:xfrm>
          <a:off x="6502230" y="879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29684"/>
                <a:satOff val="-3294"/>
                <a:lumOff val="1921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29684"/>
                <a:satOff val="-3294"/>
                <a:lumOff val="1921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29684"/>
                <a:satOff val="-3294"/>
                <a:lumOff val="192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SASACC Exco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21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6544999" y="43648"/>
        <a:ext cx="2348180" cy="1374693"/>
      </dsp:txXfrm>
    </dsp:sp>
    <dsp:sp modelId="{91569D84-F838-4359-8B29-0F40EA96737C}">
      <dsp:nvSpPr>
        <dsp:cNvPr id="0" name=""/>
        <dsp:cNvSpPr/>
      </dsp:nvSpPr>
      <dsp:spPr>
        <a:xfrm rot="5400000">
          <a:off x="6086103" y="2987071"/>
          <a:ext cx="1815515" cy="219034"/>
        </a:xfrm>
        <a:prstGeom prst="rect">
          <a:avLst/>
        </a:prstGeom>
        <a:solidFill>
          <a:schemeClr val="accent1">
            <a:shade val="90000"/>
            <a:hueOff val="306302"/>
            <a:satOff val="-4255"/>
            <a:lumOff val="2295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A7F516-DC80-4D10-8744-26F5618DBB27}">
      <dsp:nvSpPr>
        <dsp:cNvPr id="0" name=""/>
        <dsp:cNvSpPr/>
      </dsp:nvSpPr>
      <dsp:spPr>
        <a:xfrm>
          <a:off x="6502230" y="1826168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67965"/>
                <a:satOff val="-3843"/>
                <a:lumOff val="22413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67965"/>
                <a:satOff val="-3843"/>
                <a:lumOff val="22413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67965"/>
                <a:satOff val="-3843"/>
                <a:lumOff val="2241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SASACC Anglers Rep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21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6544999" y="1868937"/>
        <a:ext cx="2348180" cy="1374693"/>
      </dsp:txXfrm>
    </dsp:sp>
    <dsp:sp modelId="{030FEE20-377B-4BA5-B644-8F4AEF3AC37D}">
      <dsp:nvSpPr>
        <dsp:cNvPr id="0" name=""/>
        <dsp:cNvSpPr/>
      </dsp:nvSpPr>
      <dsp:spPr>
        <a:xfrm>
          <a:off x="6502230" y="3651457"/>
          <a:ext cx="2433718" cy="14602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SRSA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Berlin Sans FB" panose="020E0602020502020306" pitchFamily="34" charset="0"/>
            </a:rPr>
            <a:t>30 Days</a:t>
          </a:r>
          <a:endParaRPr lang="en-US" sz="2400" kern="1200" dirty="0">
            <a:latin typeface="Berlin Sans FB" panose="020E0602020502020306" pitchFamily="34" charset="0"/>
          </a:endParaRPr>
        </a:p>
      </dsp:txBody>
      <dsp:txXfrm>
        <a:off x="6544999" y="3694226"/>
        <a:ext cx="2348180" cy="13746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88A14-D8D7-43D0-83A3-B07B30893219}">
      <dsp:nvSpPr>
        <dsp:cNvPr id="0" name=""/>
        <dsp:cNvSpPr/>
      </dsp:nvSpPr>
      <dsp:spPr>
        <a:xfrm rot="5400000">
          <a:off x="402313" y="983768"/>
          <a:ext cx="1558213" cy="17493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B6E79-E863-440C-AD86-46F17EF2E8DB}">
      <dsp:nvSpPr>
        <dsp:cNvPr id="0" name=""/>
        <dsp:cNvSpPr/>
      </dsp:nvSpPr>
      <dsp:spPr>
        <a:xfrm>
          <a:off x="498823" y="3089"/>
          <a:ext cx="2524239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Berlin Sans FB Demi" panose="020E0802020502020306" pitchFamily="34" charset="0"/>
            </a:rPr>
            <a:t>Contravention</a:t>
          </a:r>
          <a:r>
            <a:rPr lang="en-US" sz="1600" kern="1200" noProof="0" dirty="0">
              <a:latin typeface="Berlin Sans FB Demi" panose="020E0802020502020306" pitchFamily="34" charset="0"/>
            </a:rPr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Constitution or Code of Cond.</a:t>
          </a:r>
        </a:p>
      </dsp:txBody>
      <dsp:txXfrm>
        <a:off x="532981" y="37247"/>
        <a:ext cx="2455923" cy="1097928"/>
      </dsp:txXfrm>
    </dsp:sp>
    <dsp:sp modelId="{3481CC2F-95A0-4EBE-8D84-5B76C2EAB511}">
      <dsp:nvSpPr>
        <dsp:cNvPr id="0" name=""/>
        <dsp:cNvSpPr/>
      </dsp:nvSpPr>
      <dsp:spPr>
        <a:xfrm rot="5400000">
          <a:off x="402313" y="2550517"/>
          <a:ext cx="1558213" cy="174936"/>
        </a:xfrm>
        <a:prstGeom prst="rect">
          <a:avLst/>
        </a:prstGeom>
        <a:solidFill>
          <a:schemeClr val="accent3">
            <a:shade val="90000"/>
            <a:hueOff val="28034"/>
            <a:satOff val="-601"/>
            <a:lumOff val="30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47A3D-25BC-4C68-BFFB-F4D65082C7BD}">
      <dsp:nvSpPr>
        <dsp:cNvPr id="0" name=""/>
        <dsp:cNvSpPr/>
      </dsp:nvSpPr>
      <dsp:spPr>
        <a:xfrm>
          <a:off x="418906" y="1460895"/>
          <a:ext cx="2684073" cy="1382793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3636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Berlin Sans FB Demi" panose="020E0802020502020306" pitchFamily="34" charset="0"/>
            </a:rPr>
            <a:t>Club/</a:t>
          </a:r>
          <a:r>
            <a:rPr lang="en-US" sz="1800" b="1" kern="1200" noProof="0" dirty="0" err="1">
              <a:latin typeface="Berlin Sans FB Demi" panose="020E0802020502020306" pitchFamily="34" charset="0"/>
            </a:rPr>
            <a:t>Prov</a:t>
          </a:r>
          <a:r>
            <a:rPr lang="en-US" sz="1800" b="1" kern="1200" noProof="0" dirty="0">
              <a:latin typeface="Berlin Sans FB Demi" panose="020E0802020502020306" pitchFamily="34" charset="0"/>
            </a:rPr>
            <a:t>/NA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Notice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Preliminary Inq./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600" kern="1200" noProof="0" dirty="0">
              <a:latin typeface="Berlin Sans FB Demi" panose="020E0802020502020306" pitchFamily="34" charset="0"/>
            </a:rPr>
            <a:t>. Hearing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30 Days</a:t>
          </a:r>
        </a:p>
      </dsp:txBody>
      <dsp:txXfrm>
        <a:off x="459407" y="1501396"/>
        <a:ext cx="2603071" cy="1301791"/>
      </dsp:txXfrm>
    </dsp:sp>
    <dsp:sp modelId="{C716709A-2736-4BED-BDD5-8BC6FDFE7D0C}">
      <dsp:nvSpPr>
        <dsp:cNvPr id="0" name=""/>
        <dsp:cNvSpPr/>
      </dsp:nvSpPr>
      <dsp:spPr>
        <a:xfrm rot="5400000">
          <a:off x="456115" y="4062126"/>
          <a:ext cx="1450607" cy="174936"/>
        </a:xfrm>
        <a:prstGeom prst="rect">
          <a:avLst/>
        </a:prstGeom>
        <a:solidFill>
          <a:schemeClr val="accent3">
            <a:shade val="90000"/>
            <a:hueOff val="56068"/>
            <a:satOff val="-1201"/>
            <a:lumOff val="616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8327C8-4BEF-46FB-873C-5D3B39B52BB2}">
      <dsp:nvSpPr>
        <dsp:cNvPr id="0" name=""/>
        <dsp:cNvSpPr/>
      </dsp:nvSpPr>
      <dsp:spPr>
        <a:xfrm>
          <a:off x="498823" y="3135249"/>
          <a:ext cx="2524239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727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Berlin Sans FB Demi" panose="020E0802020502020306" pitchFamily="34" charset="0"/>
            </a:rPr>
            <a:t>Club/</a:t>
          </a:r>
          <a:r>
            <a:rPr lang="en-US" sz="1800" b="1" kern="1200" noProof="0" dirty="0" err="1">
              <a:latin typeface="Berlin Sans FB Demi" panose="020E0802020502020306" pitchFamily="34" charset="0"/>
            </a:rPr>
            <a:t>Prov</a:t>
          </a:r>
          <a:r>
            <a:rPr lang="en-US" sz="1800" b="1" kern="1200" noProof="0" dirty="0">
              <a:latin typeface="Berlin Sans FB Demi" panose="020E0802020502020306" pitchFamily="34" charset="0"/>
            </a:rPr>
            <a:t>/NA</a:t>
          </a:r>
          <a:r>
            <a:rPr lang="en-US" sz="1500" kern="1200" noProof="0" dirty="0">
              <a:latin typeface="Berlin Sans FB Demi" panose="020E0802020502020306" pitchFamily="34" charset="0"/>
            </a:rPr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>
              <a:latin typeface="Berlin Sans FB Demi" panose="020E0802020502020306" pitchFamily="34" charset="0"/>
            </a:rPr>
            <a:t>Appoint </a:t>
          </a:r>
          <a:r>
            <a:rPr lang="en-US" sz="1500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500" kern="1200" noProof="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noProof="0" dirty="0">
              <a:latin typeface="Berlin Sans FB Demi" panose="020E0802020502020306" pitchFamily="34" charset="0"/>
            </a:rPr>
            <a:t>7 Days</a:t>
          </a:r>
        </a:p>
      </dsp:txBody>
      <dsp:txXfrm>
        <a:off x="532981" y="3169407"/>
        <a:ext cx="2455923" cy="1097928"/>
      </dsp:txXfrm>
    </dsp:sp>
    <dsp:sp modelId="{704A9BC3-7EB5-497D-B2E0-675DCE9D89C8}">
      <dsp:nvSpPr>
        <dsp:cNvPr id="0" name=""/>
        <dsp:cNvSpPr/>
      </dsp:nvSpPr>
      <dsp:spPr>
        <a:xfrm>
          <a:off x="1186093" y="4791029"/>
          <a:ext cx="3278225" cy="174936"/>
        </a:xfrm>
        <a:prstGeom prst="rect">
          <a:avLst/>
        </a:prstGeom>
        <a:solidFill>
          <a:schemeClr val="accent3">
            <a:shade val="90000"/>
            <a:hueOff val="84102"/>
            <a:satOff val="-1802"/>
            <a:lumOff val="924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6C9B8-1A35-41EC-BB7B-01DEAAE81B01}">
      <dsp:nvSpPr>
        <dsp:cNvPr id="0" name=""/>
        <dsp:cNvSpPr/>
      </dsp:nvSpPr>
      <dsp:spPr>
        <a:xfrm>
          <a:off x="498823" y="4593055"/>
          <a:ext cx="2524239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10909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kern="1200" noProof="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Preliminary Inq.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10 Days</a:t>
          </a:r>
        </a:p>
      </dsp:txBody>
      <dsp:txXfrm>
        <a:off x="532981" y="4627213"/>
        <a:ext cx="2455923" cy="1097928"/>
      </dsp:txXfrm>
    </dsp:sp>
    <dsp:sp modelId="{619886A5-C7B9-4990-A50F-8106E36D879C}">
      <dsp:nvSpPr>
        <dsp:cNvPr id="0" name=""/>
        <dsp:cNvSpPr/>
      </dsp:nvSpPr>
      <dsp:spPr>
        <a:xfrm rot="16200000">
          <a:off x="3743283" y="4062126"/>
          <a:ext cx="1450607" cy="174936"/>
        </a:xfrm>
        <a:prstGeom prst="rect">
          <a:avLst/>
        </a:prstGeom>
        <a:solidFill>
          <a:schemeClr val="accent3">
            <a:shade val="90000"/>
            <a:hueOff val="112136"/>
            <a:satOff val="-2403"/>
            <a:lumOff val="1232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0524DD-DD9A-4F03-858B-EFE6F364D4D6}">
      <dsp:nvSpPr>
        <dsp:cNvPr id="0" name=""/>
        <dsp:cNvSpPr/>
      </dsp:nvSpPr>
      <dsp:spPr>
        <a:xfrm>
          <a:off x="3895608" y="4593055"/>
          <a:ext cx="2305005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14545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800" b="1" kern="1200" noProof="0" dirty="0" err="1">
              <a:latin typeface="Berlin Sans FB Demi" panose="020E0802020502020306" pitchFamily="34" charset="0"/>
            </a:rPr>
            <a:t>Discipl</a:t>
          </a:r>
          <a:r>
            <a:rPr lang="en-ZA" sz="1800" b="1" kern="1200" noProof="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600" kern="1200" noProof="0" dirty="0">
              <a:latin typeface="Berlin Sans FB Demi" panose="020E0802020502020306" pitchFamily="34" charset="0"/>
            </a:rPr>
            <a:t>Pre-hearing Meeting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600" kern="1200" noProof="0" dirty="0">
              <a:latin typeface="Berlin Sans FB Demi" panose="020E0802020502020306" pitchFamily="34" charset="0"/>
            </a:rPr>
            <a:t>10 Days Notice</a:t>
          </a:r>
          <a:endParaRPr lang="en-US" sz="1600" kern="1200" noProof="0" dirty="0">
            <a:latin typeface="Berlin Sans FB Demi" panose="020E0802020502020306" pitchFamily="34" charset="0"/>
          </a:endParaRPr>
        </a:p>
      </dsp:txBody>
      <dsp:txXfrm>
        <a:off x="3929766" y="4627213"/>
        <a:ext cx="2236689" cy="1097928"/>
      </dsp:txXfrm>
    </dsp:sp>
    <dsp:sp modelId="{E5B7C4F5-07F0-4DD5-88FF-B357E365FE7F}">
      <dsp:nvSpPr>
        <dsp:cNvPr id="0" name=""/>
        <dsp:cNvSpPr/>
      </dsp:nvSpPr>
      <dsp:spPr>
        <a:xfrm rot="16200000">
          <a:off x="3743283" y="2604320"/>
          <a:ext cx="1450607" cy="174936"/>
        </a:xfrm>
        <a:prstGeom prst="rect">
          <a:avLst/>
        </a:prstGeom>
        <a:solidFill>
          <a:schemeClr val="accent3">
            <a:shade val="90000"/>
            <a:hueOff val="140170"/>
            <a:satOff val="-3004"/>
            <a:lumOff val="154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6A0EB-6059-4ED5-905C-BE836C6E53E2}">
      <dsp:nvSpPr>
        <dsp:cNvPr id="0" name=""/>
        <dsp:cNvSpPr/>
      </dsp:nvSpPr>
      <dsp:spPr>
        <a:xfrm>
          <a:off x="3867307" y="3135249"/>
          <a:ext cx="2361606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18182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Berlin Sans FB Demi" panose="020E0802020502020306" pitchFamily="34" charset="0"/>
            </a:rPr>
            <a:t>Discipl</a:t>
          </a:r>
          <a:r>
            <a:rPr lang="en-US" sz="1800" b="1" kern="120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Berlin Sans FB Demi" panose="020E0802020502020306" pitchFamily="34" charset="0"/>
            </a:rPr>
            <a:t>Notice of </a:t>
          </a:r>
          <a:r>
            <a:rPr lang="en-US" sz="1500" kern="1200" dirty="0" err="1">
              <a:latin typeface="Berlin Sans FB Demi" panose="020E0802020502020306" pitchFamily="34" charset="0"/>
            </a:rPr>
            <a:t>Discipl</a:t>
          </a:r>
          <a:r>
            <a:rPr lang="en-US" sz="1500" kern="1200" dirty="0">
              <a:latin typeface="Berlin Sans FB Demi" panose="020E0802020502020306" pitchFamily="34" charset="0"/>
            </a:rPr>
            <a:t>. Hearing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Berlin Sans FB Demi" panose="020E0802020502020306" pitchFamily="34" charset="0"/>
            </a:rPr>
            <a:t>15 Days</a:t>
          </a:r>
        </a:p>
      </dsp:txBody>
      <dsp:txXfrm>
        <a:off x="3901465" y="3169407"/>
        <a:ext cx="2293290" cy="1097928"/>
      </dsp:txXfrm>
    </dsp:sp>
    <dsp:sp modelId="{32DE1D89-A11C-4576-A553-CF935EF23D56}">
      <dsp:nvSpPr>
        <dsp:cNvPr id="0" name=""/>
        <dsp:cNvSpPr/>
      </dsp:nvSpPr>
      <dsp:spPr>
        <a:xfrm rot="16200000">
          <a:off x="3743283" y="1146514"/>
          <a:ext cx="1450607" cy="174936"/>
        </a:xfrm>
        <a:prstGeom prst="rect">
          <a:avLst/>
        </a:prstGeom>
        <a:solidFill>
          <a:schemeClr val="accent3">
            <a:shade val="90000"/>
            <a:hueOff val="168204"/>
            <a:satOff val="-3604"/>
            <a:lumOff val="1848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1A16E-19DC-4CC7-8C23-7835F34DCEE0}">
      <dsp:nvSpPr>
        <dsp:cNvPr id="0" name=""/>
        <dsp:cNvSpPr/>
      </dsp:nvSpPr>
      <dsp:spPr>
        <a:xfrm>
          <a:off x="3744414" y="1677443"/>
          <a:ext cx="2607392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21818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kern="1200" noProof="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600" kern="1200" noProof="0" dirty="0">
              <a:latin typeface="Berlin Sans FB Demi" panose="020E0802020502020306" pitchFamily="34" charset="0"/>
            </a:rPr>
            <a:t>. Hearing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noProof="0" dirty="0">
            <a:latin typeface="Berlin Sans FB Demi" panose="020E0802020502020306" pitchFamily="34" charset="0"/>
          </a:endParaRPr>
        </a:p>
      </dsp:txBody>
      <dsp:txXfrm>
        <a:off x="3778572" y="1711601"/>
        <a:ext cx="2539076" cy="1097928"/>
      </dsp:txXfrm>
    </dsp:sp>
    <dsp:sp modelId="{1D6B287A-611A-4D1A-8627-D3C6BBA2003E}">
      <dsp:nvSpPr>
        <dsp:cNvPr id="0" name=""/>
        <dsp:cNvSpPr/>
      </dsp:nvSpPr>
      <dsp:spPr>
        <a:xfrm>
          <a:off x="4473415" y="417611"/>
          <a:ext cx="3090621" cy="174936"/>
        </a:xfrm>
        <a:prstGeom prst="rect">
          <a:avLst/>
        </a:prstGeom>
        <a:solidFill>
          <a:schemeClr val="accent3">
            <a:shade val="90000"/>
            <a:hueOff val="196238"/>
            <a:satOff val="-4205"/>
            <a:lumOff val="215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FA3569-9989-445D-BFAC-B62120E5F51D}">
      <dsp:nvSpPr>
        <dsp:cNvPr id="0" name=""/>
        <dsp:cNvSpPr/>
      </dsp:nvSpPr>
      <dsp:spPr>
        <a:xfrm>
          <a:off x="3744414" y="219637"/>
          <a:ext cx="2607392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25455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kern="1200" noProof="0" dirty="0">
              <a:latin typeface="Berlin Sans FB Demi" panose="020E0802020502020306" pitchFamily="34" charset="0"/>
            </a:rPr>
            <a:t>. Commission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Sanctions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noProof="0" dirty="0">
            <a:latin typeface="Berlin Sans FB Demi" panose="020E0802020502020306" pitchFamily="34" charset="0"/>
          </a:endParaRPr>
        </a:p>
      </dsp:txBody>
      <dsp:txXfrm>
        <a:off x="3778572" y="253795"/>
        <a:ext cx="2539076" cy="1097928"/>
      </dsp:txXfrm>
    </dsp:sp>
    <dsp:sp modelId="{209B6B82-7213-4598-9B41-94CC9001E109}">
      <dsp:nvSpPr>
        <dsp:cNvPr id="0" name=""/>
        <dsp:cNvSpPr/>
      </dsp:nvSpPr>
      <dsp:spPr>
        <a:xfrm rot="5400000">
          <a:off x="6842880" y="1146514"/>
          <a:ext cx="1450607" cy="174936"/>
        </a:xfrm>
        <a:prstGeom prst="rect">
          <a:avLst/>
        </a:prstGeom>
        <a:solidFill>
          <a:schemeClr val="accent3">
            <a:shade val="90000"/>
            <a:hueOff val="224272"/>
            <a:satOff val="-4806"/>
            <a:lumOff val="2465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46A203-B028-4416-9510-6DE74794EE48}">
      <dsp:nvSpPr>
        <dsp:cNvPr id="0" name=""/>
        <dsp:cNvSpPr/>
      </dsp:nvSpPr>
      <dsp:spPr>
        <a:xfrm>
          <a:off x="7027694" y="219637"/>
          <a:ext cx="2240025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29091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none" kern="1200" noProof="0" dirty="0">
              <a:latin typeface="Berlin Sans FB Demi" panose="020E0802020502020306" pitchFamily="34" charset="0"/>
            </a:rPr>
            <a:t>Individual </a:t>
          </a:r>
          <a:r>
            <a:rPr lang="en-US" sz="1800" b="0" u="none" kern="1200" noProof="0" dirty="0">
              <a:latin typeface="Berlin Sans FB Demi" panose="020E0802020502020306" pitchFamily="34" charset="0"/>
            </a:rPr>
            <a:t>Appeal</a:t>
          </a:r>
          <a:r>
            <a:rPr lang="en-US" sz="1600" b="0" u="none" kern="1200" noProof="0" dirty="0">
              <a:latin typeface="Berlin Sans FB Demi" panose="020E0802020502020306" pitchFamily="34" charset="0"/>
            </a:rPr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21 Days</a:t>
          </a:r>
        </a:p>
      </dsp:txBody>
      <dsp:txXfrm>
        <a:off x="7061852" y="253795"/>
        <a:ext cx="2171709" cy="1097928"/>
      </dsp:txXfrm>
    </dsp:sp>
    <dsp:sp modelId="{9C238DF0-DB0A-44F2-893E-672F5AA4FAA2}">
      <dsp:nvSpPr>
        <dsp:cNvPr id="0" name=""/>
        <dsp:cNvSpPr/>
      </dsp:nvSpPr>
      <dsp:spPr>
        <a:xfrm rot="5400000">
          <a:off x="6842880" y="2604320"/>
          <a:ext cx="1450607" cy="174936"/>
        </a:xfrm>
        <a:prstGeom prst="rect">
          <a:avLst/>
        </a:prstGeom>
        <a:solidFill>
          <a:schemeClr val="accent3">
            <a:shade val="90000"/>
            <a:hueOff val="252306"/>
            <a:satOff val="-5406"/>
            <a:lumOff val="2773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09252A-5AA8-40B4-893D-CE8EE855BBD0}">
      <dsp:nvSpPr>
        <dsp:cNvPr id="0" name=""/>
        <dsp:cNvSpPr/>
      </dsp:nvSpPr>
      <dsp:spPr>
        <a:xfrm>
          <a:off x="7031679" y="1677443"/>
          <a:ext cx="2232056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3272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Berlin Sans FB Demi" panose="020E0802020502020306" pitchFamily="34" charset="0"/>
            </a:rPr>
            <a:t>Disciplinary Sanction </a:t>
          </a:r>
          <a:r>
            <a:rPr lang="en-US" sz="1800" kern="1200" noProof="0" dirty="0">
              <a:latin typeface="Berlin Sans FB Demi" panose="020E0802020502020306" pitchFamily="34" charset="0"/>
            </a:rPr>
            <a:t>Appliance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30 Days</a:t>
          </a:r>
        </a:p>
      </dsp:txBody>
      <dsp:txXfrm>
        <a:off x="7065837" y="1711601"/>
        <a:ext cx="2163740" cy="1097928"/>
      </dsp:txXfrm>
    </dsp:sp>
    <dsp:sp modelId="{91569D84-F838-4359-8B29-0F40EA96737C}">
      <dsp:nvSpPr>
        <dsp:cNvPr id="0" name=""/>
        <dsp:cNvSpPr/>
      </dsp:nvSpPr>
      <dsp:spPr>
        <a:xfrm rot="5400000">
          <a:off x="6842880" y="4062126"/>
          <a:ext cx="1450607" cy="174936"/>
        </a:xfrm>
        <a:prstGeom prst="rect">
          <a:avLst/>
        </a:prstGeom>
        <a:solidFill>
          <a:schemeClr val="accent3">
            <a:shade val="90000"/>
            <a:hueOff val="280340"/>
            <a:satOff val="-6007"/>
            <a:lumOff val="3081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7F516-DC80-4D10-8744-26F5618DBB27}">
      <dsp:nvSpPr>
        <dsp:cNvPr id="0" name=""/>
        <dsp:cNvSpPr/>
      </dsp:nvSpPr>
      <dsp:spPr>
        <a:xfrm>
          <a:off x="7006381" y="3135249"/>
          <a:ext cx="2282652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36364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none" kern="1200" noProof="0" dirty="0" err="1">
              <a:latin typeface="Berlin Sans FB Demi" panose="020E0802020502020306" pitchFamily="34" charset="0"/>
            </a:rPr>
            <a:t>Discipl</a:t>
          </a:r>
          <a:r>
            <a:rPr lang="en-US" sz="1800" b="1" u="none" kern="1200" noProof="0" dirty="0">
              <a:latin typeface="Berlin Sans FB Demi" panose="020E0802020502020306" pitchFamily="34" charset="0"/>
            </a:rPr>
            <a:t>. Commission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u="none" kern="1200" noProof="0" dirty="0">
              <a:latin typeface="Berlin Sans FB Demi" panose="020E0802020502020306" pitchFamily="34" charset="0"/>
            </a:rPr>
            <a:t>Record Keeping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noProof="0" dirty="0">
            <a:latin typeface="Berlin Sans FB Demi" panose="020E0802020502020306" pitchFamily="34" charset="0"/>
          </a:endParaRPr>
        </a:p>
      </dsp:txBody>
      <dsp:txXfrm>
        <a:off x="7040539" y="3169407"/>
        <a:ext cx="2214336" cy="1097928"/>
      </dsp:txXfrm>
    </dsp:sp>
    <dsp:sp modelId="{030FEE20-377B-4BA5-B644-8F4AEF3AC37D}">
      <dsp:nvSpPr>
        <dsp:cNvPr id="0" name=""/>
        <dsp:cNvSpPr/>
      </dsp:nvSpPr>
      <dsp:spPr>
        <a:xfrm>
          <a:off x="6993242" y="4593055"/>
          <a:ext cx="2308931" cy="1166244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latin typeface="Berlin Sans FB Demi" panose="020E0802020502020306" pitchFamily="34" charset="0"/>
            </a:rPr>
            <a:t>Club/</a:t>
          </a:r>
          <a:r>
            <a:rPr lang="en-US" sz="1800" b="1" kern="1200" noProof="0" dirty="0" err="1">
              <a:latin typeface="Berlin Sans FB Demi" panose="020E0802020502020306" pitchFamily="34" charset="0"/>
            </a:rPr>
            <a:t>Prov</a:t>
          </a:r>
          <a:r>
            <a:rPr lang="en-US" sz="1800" b="1" kern="1200" noProof="0" dirty="0">
              <a:latin typeface="Berlin Sans FB Demi" panose="020E0802020502020306" pitchFamily="34" charset="0"/>
            </a:rPr>
            <a:t>/NA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Notice of Sanction to </a:t>
          </a:r>
          <a:r>
            <a:rPr lang="en-US" sz="1600" kern="1200" noProof="0" dirty="0" err="1">
              <a:latin typeface="Berlin Sans FB Demi" panose="020E0802020502020306" pitchFamily="34" charset="0"/>
            </a:rPr>
            <a:t>Prov</a:t>
          </a:r>
          <a:r>
            <a:rPr lang="en-US" sz="1600" kern="1200" noProof="0" dirty="0">
              <a:latin typeface="Berlin Sans FB Demi" panose="020E0802020502020306" pitchFamily="34" charset="0"/>
            </a:rPr>
            <a:t>/NA/SASACC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noProof="0" dirty="0">
              <a:latin typeface="Berlin Sans FB Demi" panose="020E0802020502020306" pitchFamily="34" charset="0"/>
            </a:rPr>
            <a:t>45 Days</a:t>
          </a:r>
        </a:p>
      </dsp:txBody>
      <dsp:txXfrm>
        <a:off x="7027400" y="4627213"/>
        <a:ext cx="2240615" cy="1097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90838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445E2-7402-4EFE-98A8-BD540B4A2FA7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1225550"/>
            <a:ext cx="4410075" cy="3308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8050"/>
            <a:ext cx="5337175" cy="38592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0688"/>
            <a:ext cx="2890838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310688"/>
            <a:ext cx="2890838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4D4B3-ADDF-4614-BE22-0E0C3A4787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136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4D4B3-ADDF-4614-BE22-0E0C3A4787BD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4396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012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737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074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7642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071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05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664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222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734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95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166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C682A-97D1-46F1-B68E-31B9F002AB1A}" type="datetimeFigureOut">
              <a:rPr lang="en-ZA" smtClean="0"/>
              <a:t>09/06/2016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28418-2B21-42FE-9421-2EE45ED9D3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70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0649"/>
            <a:ext cx="9036496" cy="864095"/>
          </a:xfrm>
        </p:spPr>
        <p:txBody>
          <a:bodyPr>
            <a:noAutofit/>
          </a:bodyPr>
          <a:lstStyle/>
          <a:p>
            <a:r>
              <a:rPr lang="en-ZA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South African Sport Anglers and Casting Confederation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105954"/>
            <a:ext cx="8424936" cy="720080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Disciplinary Procedures and Dispute Resolution Policy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58" b="100000" l="1695" r="99153">
                        <a14:foregroundMark x1="77966" y1="41876" x2="77966" y2="41876"/>
                        <a14:foregroundMark x1="64195" y1="65446" x2="64195" y2="65446"/>
                        <a14:foregroundMark x1="65466" y1="79176" x2="65466" y2="79176"/>
                        <a14:foregroundMark x1="13983" y1="35011" x2="13983" y2="35011"/>
                        <a14:foregroundMark x1="12924" y1="37986" x2="12924" y2="37986"/>
                        <a14:foregroundMark x1="74153" y1="25858" x2="74153" y2="25858"/>
                        <a14:foregroundMark x1="80297" y1="38215" x2="80297" y2="38215"/>
                        <a14:foregroundMark x1="80932" y1="39817" x2="80932" y2="39817"/>
                        <a14:foregroundMark x1="81356" y1="41419" x2="81356" y2="41419"/>
                        <a14:foregroundMark x1="81780" y1="45080" x2="81780" y2="45080"/>
                        <a14:foregroundMark x1="78390" y1="66590" x2="78390" y2="66590"/>
                        <a14:foregroundMark x1="77966" y1="67506" x2="77966" y2="67506"/>
                        <a14:foregroundMark x1="84958" y1="68650" x2="84958" y2="68650"/>
                        <a14:foregroundMark x1="96610" y1="51487" x2="96610" y2="51487"/>
                        <a14:foregroundMark x1="12076" y1="43021" x2="12076" y2="43021"/>
                        <a14:foregroundMark x1="16737" y1="30206" x2="16737" y2="30206"/>
                        <a14:foregroundMark x1="18220" y1="27002" x2="18220" y2="27002"/>
                        <a14:foregroundMark x1="31356" y1="15789" x2="31356" y2="15789"/>
                        <a14:foregroundMark x1="54661" y1="13043" x2="54661" y2="13043"/>
                        <a14:foregroundMark x1="56780" y1="13730" x2="56780" y2="13730"/>
                        <a14:foregroundMark x1="59110" y1="14645" x2="59110" y2="14645"/>
                        <a14:foregroundMark x1="61653" y1="15561" x2="61653" y2="15561"/>
                        <a14:foregroundMark x1="70127" y1="21510" x2="70127" y2="21510"/>
                        <a14:foregroundMark x1="76483" y1="29291" x2="76483" y2="29291"/>
                        <a14:foregroundMark x1="78390" y1="33410" x2="78390" y2="33410"/>
                        <a14:foregroundMark x1="55932" y1="3890" x2="55932" y2="3890"/>
                        <a14:foregroundMark x1="17797" y1="71854" x2="17797" y2="71854"/>
                        <a14:backgroundMark x1="33686" y1="73455" x2="33686" y2="73455"/>
                        <a14:backgroundMark x1="53602" y1="78261" x2="53602" y2="78261"/>
                        <a14:backgroundMark x1="59322" y1="75744" x2="59322" y2="757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524580"/>
            <a:ext cx="3888432" cy="33334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3176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448" y="116632"/>
            <a:ext cx="8229600" cy="850106"/>
          </a:xfrm>
        </p:spPr>
        <p:txBody>
          <a:bodyPr>
            <a:normAutofit/>
          </a:bodyPr>
          <a:lstStyle/>
          <a:p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Disciplinary</a:t>
            </a:r>
            <a:r>
              <a:rPr lang="en-Z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Process</a:t>
            </a:r>
            <a:endParaRPr lang="en-ZA" sz="36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90344017"/>
              </p:ext>
            </p:extLst>
          </p:nvPr>
        </p:nvGraphicFramePr>
        <p:xfrm>
          <a:off x="-324544" y="874812"/>
          <a:ext cx="9721080" cy="576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own Arrow 3"/>
          <p:cNvSpPr/>
          <p:nvPr/>
        </p:nvSpPr>
        <p:spPr>
          <a:xfrm>
            <a:off x="683757" y="1827375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Down Arrow 4"/>
          <p:cNvSpPr/>
          <p:nvPr/>
        </p:nvSpPr>
        <p:spPr>
          <a:xfrm>
            <a:off x="683757" y="3541477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Down Arrow 5"/>
          <p:cNvSpPr/>
          <p:nvPr/>
        </p:nvSpPr>
        <p:spPr>
          <a:xfrm>
            <a:off x="640047" y="5089339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Down Arrow 6"/>
          <p:cNvSpPr/>
          <p:nvPr/>
        </p:nvSpPr>
        <p:spPr>
          <a:xfrm rot="16200000">
            <a:off x="2951820" y="5494152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Down Arrow 7"/>
          <p:cNvSpPr/>
          <p:nvPr/>
        </p:nvSpPr>
        <p:spPr>
          <a:xfrm rot="10800000">
            <a:off x="3940932" y="5026099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Down Arrow 8"/>
          <p:cNvSpPr/>
          <p:nvPr/>
        </p:nvSpPr>
        <p:spPr>
          <a:xfrm rot="10800000">
            <a:off x="3940931" y="3541477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Down Arrow 9"/>
          <p:cNvSpPr/>
          <p:nvPr/>
        </p:nvSpPr>
        <p:spPr>
          <a:xfrm rot="10800000">
            <a:off x="3940931" y="2074936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Down Arrow 10"/>
          <p:cNvSpPr/>
          <p:nvPr/>
        </p:nvSpPr>
        <p:spPr>
          <a:xfrm rot="16200000">
            <a:off x="6048164" y="1127339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Down Arrow 11"/>
          <p:cNvSpPr/>
          <p:nvPr/>
        </p:nvSpPr>
        <p:spPr>
          <a:xfrm>
            <a:off x="7015965" y="2115279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Down Arrow 12"/>
          <p:cNvSpPr/>
          <p:nvPr/>
        </p:nvSpPr>
        <p:spPr>
          <a:xfrm>
            <a:off x="7015965" y="3584036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Down Arrow 13"/>
          <p:cNvSpPr/>
          <p:nvPr/>
        </p:nvSpPr>
        <p:spPr>
          <a:xfrm>
            <a:off x="7025792" y="5026099"/>
            <a:ext cx="432048" cy="50405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192046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2B6E79-E863-440C-AD86-46F17EF2E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FC2B6E79-E863-440C-AD86-46F17EF2E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B388A14-D8D7-43D0-83A3-B07B308932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B388A14-D8D7-43D0-83A3-B07B308932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147A3D-25BC-4C68-BFFB-F4D65082C7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2B147A3D-25BC-4C68-BFFB-F4D65082C7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81CC2F-95A0-4EBE-8D84-5B76C2EAB5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graphicEl>
                                              <a:dgm id="{3481CC2F-95A0-4EBE-8D84-5B76C2EAB5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C8327C8-4BEF-46FB-873C-5D3B39B52B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1C8327C8-4BEF-46FB-873C-5D3B39B52B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716709A-2736-4BED-BDD5-8BC6FDFE7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graphicEl>
                                              <a:dgm id="{C716709A-2736-4BED-BDD5-8BC6FDFE7D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0F6C9B8-1A35-41EC-BB7B-01DEAAE81B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graphicEl>
                                              <a:dgm id="{30F6C9B8-1A35-41EC-BB7B-01DEAAE81B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04A9BC3-7EB5-497D-B2E0-675DCE9D8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graphicEl>
                                              <a:dgm id="{704A9BC3-7EB5-497D-B2E0-675DCE9D89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F0524DD-DD9A-4F03-858B-EFE6F364D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graphicEl>
                                              <a:dgm id="{DF0524DD-DD9A-4F03-858B-EFE6F364D4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19886A5-C7B9-4990-A50F-8106E36D8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graphicEl>
                                              <a:dgm id="{619886A5-C7B9-4990-A50F-8106E36D87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C46A0EB-6059-4ED5-905C-BE836C6E53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graphicEl>
                                              <a:dgm id="{1C46A0EB-6059-4ED5-905C-BE836C6E53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5B7C4F5-07F0-4DD5-88FF-B357E365FE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graphicEl>
                                              <a:dgm id="{E5B7C4F5-07F0-4DD5-88FF-B357E365FE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E1A16E-19DC-4CC7-8C23-7835F34DC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graphicEl>
                                              <a:dgm id="{32E1A16E-19DC-4CC7-8C23-7835F34DCE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DE1D89-A11C-4576-A553-CF935EF23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>
                                            <p:graphicEl>
                                              <a:dgm id="{32DE1D89-A11C-4576-A553-CF935EF23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CFA3569-9989-445D-BFAC-B62120E5F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graphicEl>
                                              <a:dgm id="{6CFA3569-9989-445D-BFAC-B62120E5F5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D6B287A-611A-4D1A-8627-D3C6BBA20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">
                                            <p:graphicEl>
                                              <a:dgm id="{1D6B287A-611A-4D1A-8627-D3C6BBA200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346A203-B028-4416-9510-6DE74794E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">
                                            <p:graphicEl>
                                              <a:dgm id="{9346A203-B028-4416-9510-6DE74794EE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09B6B82-7213-4598-9B41-94CC9001E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">
                                            <p:graphicEl>
                                              <a:dgm id="{209B6B82-7213-4598-9B41-94CC9001E1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809252A-5AA8-40B4-893D-CE8EE855B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">
                                            <p:graphicEl>
                                              <a:dgm id="{8809252A-5AA8-40B4-893D-CE8EE855BB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238DF0-DB0A-44F2-893E-672F5AA4FA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">
                                            <p:graphicEl>
                                              <a:dgm id="{9C238DF0-DB0A-44F2-893E-672F5AA4FA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A7F516-DC80-4D10-8744-26F5618DB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">
                                            <p:graphicEl>
                                              <a:dgm id="{F1A7F516-DC80-4D10-8744-26F5618DBB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1569D84-F838-4359-8B29-0F40EA9673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">
                                            <p:graphicEl>
                                              <a:dgm id="{91569D84-F838-4359-8B29-0F40EA9673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30FEE20-377B-4BA5-B644-8F4AEF3AC3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">
                                            <p:graphicEl>
                                              <a:dgm id="{030FEE20-377B-4BA5-B644-8F4AEF3AC3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4" y="1124744"/>
            <a:ext cx="8879532" cy="4979516"/>
          </a:xfrm>
        </p:spPr>
        <p:txBody>
          <a:bodyPr lIns="0">
            <a:normAutofit/>
          </a:bodyPr>
          <a:lstStyle/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Act of misconduct – Verbal Warning to Suspension</a:t>
            </a: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Improper practices - Verbal Warning to Fine</a:t>
            </a: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Misdemeanor- Verbal Warning to Written Warning</a:t>
            </a: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Acts of defiance - Verbal Warning to Written Warning</a:t>
            </a: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Bringing Club/</a:t>
            </a:r>
            <a:r>
              <a:rPr lang="en-US" dirty="0" err="1">
                <a:solidFill>
                  <a:srgbClr val="002060"/>
                </a:solidFill>
                <a:latin typeface="Berlin Sans FB Demi" panose="020E0802020502020306" pitchFamily="34" charset="0"/>
              </a:rPr>
              <a:t>Prov</a:t>
            </a: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/NA/SASACC into disrepute – Written Warning to Suspension.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Progression of sanctions: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02060"/>
                </a:solidFill>
                <a:latin typeface="Berlin Sans FB Demi" panose="020E0802020502020306" pitchFamily="34" charset="0"/>
              </a:rPr>
              <a:t>* Verbal Warning, Written Warning, Suspended Sentence, Fine, Suspension with period, Suspension for life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0" indent="0">
              <a:buNone/>
            </a:pPr>
            <a:endParaRPr lang="en-ZA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Infringements &amp; Possible Sanctions</a:t>
            </a:r>
          </a:p>
          <a:p>
            <a:r>
              <a:rPr lang="en-ZA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(Case assessed on its merits)</a:t>
            </a:r>
            <a:endParaRPr lang="en-ZA" sz="24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34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887" y="1124744"/>
            <a:ext cx="82296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When a charge is proved to the satisfaction of the Commission the following sanctions may be imposed: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warn or reprimand; and/or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recommend a suspension of a member; and/or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recommend a fine to be imposed on a member; and/or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recommend termination of membership of any member; and/or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dismiss a complaint or dispute if it is vexatious, frivolous or does not set out a prima facie case or for any grounds as shall be appropriate in law; and/or</a:t>
            </a:r>
            <a:endParaRPr lang="en-ZA" sz="2200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make any appropriate order (ratification).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Suspended sentence can be sanctioned for a suitable period related to the infringement.</a:t>
            </a:r>
            <a:endParaRPr lang="en-ZA" sz="22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Sanctions of the Commission</a:t>
            </a:r>
          </a:p>
        </p:txBody>
      </p:sp>
    </p:spTree>
    <p:extLst>
      <p:ext uri="{BB962C8B-B14F-4D97-AF65-F5344CB8AC3E}">
        <p14:creationId xmlns:p14="http://schemas.microsoft.com/office/powerpoint/2010/main" val="340896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649" y="1412776"/>
            <a:ext cx="8229600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Basis of the Appeal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Composition of the Appeal’s Commission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Passing the decisions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Procedures of the commission’s seating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Notice of the Appeal Commission Seating 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Recordings of the Proceedings of the Commission</a:t>
            </a:r>
          </a:p>
          <a:p>
            <a:pPr marL="0" indent="0">
              <a:buNone/>
            </a:pPr>
            <a:r>
              <a:rPr lang="en-ZA" sz="2200" dirty="0">
                <a:solidFill>
                  <a:srgbClr val="002060"/>
                </a:solidFill>
                <a:latin typeface="Berlin Sans FB Demi" panose="020E0802020502020306" pitchFamily="34" charset="0"/>
              </a:rPr>
              <a:t>* Sanctions by the Commission.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9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Appeal Process</a:t>
            </a:r>
          </a:p>
          <a:p>
            <a:r>
              <a:rPr lang="en-ZA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(Expansion of the Policy)</a:t>
            </a:r>
          </a:p>
        </p:txBody>
      </p:sp>
    </p:spTree>
    <p:extLst>
      <p:ext uri="{BB962C8B-B14F-4D97-AF65-F5344CB8AC3E}">
        <p14:creationId xmlns:p14="http://schemas.microsoft.com/office/powerpoint/2010/main" val="363305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89280"/>
            <a:ext cx="8229600" cy="38450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Current policy will be expanded to include an appeals process.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The policy must be adapted &amp; adopted by all Federation/Association and be added to your Constitution as a By-Law or Appendix by not later than Aug 2016.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All member provincial structures must  add your Federation/Association policy to their Constitution as a bylaw or appendix.</a:t>
            </a:r>
          </a:p>
          <a:p>
            <a:pPr marL="457200" lvl="1" indent="0">
              <a:buNone/>
            </a:pPr>
            <a:endParaRPr lang="en-ZA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Conclusion</a:t>
            </a:r>
            <a:endParaRPr lang="en-ZA" sz="36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6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64089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2700" b="1" dirty="0">
                <a:solidFill>
                  <a:srgbClr val="002060"/>
                </a:solidFill>
                <a:latin typeface="Berlin Sans FB Demi" pitchFamily="34" charset="0"/>
              </a:rPr>
              <a:t>* Incidents are still occurring in the Confederation related to disputes and disciplinary processes within member Federations/Associations.</a:t>
            </a:r>
          </a:p>
          <a:p>
            <a:pPr marL="0" indent="0">
              <a:buNone/>
            </a:pPr>
            <a:r>
              <a:rPr lang="en-ZA" sz="2700" b="1" dirty="0">
                <a:solidFill>
                  <a:srgbClr val="002060"/>
                </a:solidFill>
                <a:latin typeface="Berlin Sans FB Demi" pitchFamily="34" charset="0"/>
              </a:rPr>
              <a:t>* SASCOC has a written Disciplinary Procedure and Dispute Resolution Policy. All unresolved dispute cases must be referred to SRSA once all internal processes has been utilized.  </a:t>
            </a:r>
          </a:p>
          <a:p>
            <a:pPr marL="0" indent="0">
              <a:buNone/>
            </a:pPr>
            <a:r>
              <a:rPr lang="en-ZA" sz="2700" b="1" dirty="0">
                <a:solidFill>
                  <a:srgbClr val="002060"/>
                </a:solidFill>
                <a:latin typeface="Berlin Sans FB Demi" pitchFamily="34" charset="0"/>
              </a:rPr>
              <a:t>* There are members of some of the Federations/ Associations who do not follow this protocol. </a:t>
            </a:r>
          </a:p>
          <a:p>
            <a:pPr marL="0" indent="0">
              <a:buNone/>
            </a:pPr>
            <a:r>
              <a:rPr lang="en-ZA" sz="2700" b="1" dirty="0">
                <a:solidFill>
                  <a:srgbClr val="002060"/>
                </a:solidFill>
                <a:latin typeface="Berlin Sans FB Demi" pitchFamily="34" charset="0"/>
              </a:rPr>
              <a:t>* Some member Federations/Associations, and their members (</a:t>
            </a:r>
            <a:r>
              <a:rPr lang="en-ZA" sz="2700" b="1" dirty="0" err="1">
                <a:solidFill>
                  <a:srgbClr val="002060"/>
                </a:solidFill>
                <a:latin typeface="Berlin Sans FB Demi" pitchFamily="34" charset="0"/>
              </a:rPr>
              <a:t>Prov’s</a:t>
            </a:r>
            <a:r>
              <a:rPr lang="en-ZA" sz="2700" b="1" dirty="0">
                <a:solidFill>
                  <a:srgbClr val="002060"/>
                </a:solidFill>
                <a:latin typeface="Berlin Sans FB Demi" pitchFamily="34" charset="0"/>
              </a:rPr>
              <a:t>) did not implement the SASACC Disciplinary Procedure and Dispute Resolution Policy. </a:t>
            </a:r>
          </a:p>
        </p:txBody>
      </p:sp>
    </p:spTree>
    <p:extLst>
      <p:ext uri="{BB962C8B-B14F-4D97-AF65-F5344CB8AC3E}">
        <p14:creationId xmlns:p14="http://schemas.microsoft.com/office/powerpoint/2010/main" val="100807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Disciplinary procedures are carried out by clubs, associations, Federation/Associations and SASACC.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Each structure will only execute disciplinary proceedings against subordinate structures or members when the incident is under the relevant structure's authority.</a:t>
            </a:r>
          </a:p>
          <a:p>
            <a:pPr marL="0" indent="0">
              <a:buNone/>
            </a:pPr>
            <a:r>
              <a:rPr lang="en-ZA" sz="2800" dirty="0">
                <a:solidFill>
                  <a:srgbClr val="002060"/>
                </a:solidFill>
                <a:latin typeface="Berlin Sans FB Demi" pitchFamily="34" charset="0"/>
              </a:rPr>
              <a:t>* Dispute procedures are to be followed by a member, Club, Federation/Association after an incident or a disciplinary procedures.</a:t>
            </a:r>
          </a:p>
          <a:p>
            <a:pPr lvl="1"/>
            <a:endParaRPr lang="en-ZA" dirty="0">
              <a:solidFill>
                <a:srgbClr val="002060"/>
              </a:solidFill>
              <a:latin typeface="Berlin Sans FB Demi" pitchFamily="34" charset="0"/>
            </a:endParaRPr>
          </a:p>
          <a:p>
            <a:endParaRPr lang="en-ZA" sz="2800" dirty="0">
              <a:solidFill>
                <a:srgbClr val="00206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57200" y="404664"/>
            <a:ext cx="8039236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ZA" sz="3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Disciplinary Procedure and Dispute Resolution Policy Structure</a:t>
            </a:r>
            <a:endParaRPr lang="en-ZA" sz="3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1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141" y="284179"/>
            <a:ext cx="8229600" cy="936104"/>
          </a:xfrm>
        </p:spPr>
        <p:txBody>
          <a:bodyPr>
            <a:noAutofit/>
          </a:bodyPr>
          <a:lstStyle/>
          <a:p>
            <a:pPr marL="0" indent="0"/>
            <a:r>
              <a:rPr lang="en-ZA" sz="3200" b="1" dirty="0">
                <a:solidFill>
                  <a:srgbClr val="002060"/>
                </a:solidFill>
                <a:latin typeface="Berlin Sans FB Demi" pitchFamily="34" charset="0"/>
              </a:rPr>
              <a:t>Disciplinary Procedure and Dispute Resolution Policy</a:t>
            </a:r>
            <a:br>
              <a:rPr lang="en-ZA" sz="3200" b="1" dirty="0">
                <a:solidFill>
                  <a:srgbClr val="002060"/>
                </a:solidFill>
                <a:latin typeface="Berlin Sans FB Demi" pitchFamily="34" charset="0"/>
              </a:rPr>
            </a:br>
            <a:r>
              <a:rPr lang="en-ZA" sz="3200" b="1" dirty="0">
                <a:solidFill>
                  <a:srgbClr val="002060"/>
                </a:solidFill>
                <a:latin typeface="Berlin Sans FB Demi" pitchFamily="34" charset="0"/>
              </a:rPr>
              <a:t>(</a:t>
            </a:r>
            <a:r>
              <a:rPr lang="en-ZA" sz="3200" dirty="0">
                <a:solidFill>
                  <a:srgbClr val="002060"/>
                </a:solidFill>
                <a:latin typeface="Berlin Sans FB Demi" pitchFamily="34" charset="0"/>
              </a:rPr>
              <a:t>Authority)</a:t>
            </a:r>
            <a:endParaRPr lang="en-ZA" sz="3200" dirty="0">
              <a:solidFill>
                <a:srgbClr val="FF0000"/>
              </a:solidFill>
              <a:latin typeface="Berlin Sans FB Demi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821012" y="1959488"/>
            <a:ext cx="1895636" cy="527075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248830"/>
              </a:gs>
              <a:gs pos="70000">
                <a:srgbClr val="00B050"/>
              </a:gs>
              <a:gs pos="88000">
                <a:srgbClr val="FFC000"/>
              </a:gs>
              <a:gs pos="100000">
                <a:srgbClr val="FFFF00"/>
              </a:gs>
            </a:gsLst>
            <a:lin ang="16200000" scaled="0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800" dirty="0">
                <a:solidFill>
                  <a:srgbClr val="F2F2F2"/>
                </a:solidFill>
                <a:effectLst/>
                <a:latin typeface="Berlin Sans FB" panose="020E0602020502020306" pitchFamily="34" charset="0"/>
                <a:ea typeface="Calibri"/>
                <a:cs typeface="Times New Roman"/>
              </a:rPr>
              <a:t>SASACC</a:t>
            </a:r>
            <a:endParaRPr lang="en-ZA" sz="2800" dirty="0">
              <a:effectLst/>
              <a:latin typeface="Berlin Sans FB" panose="020E0602020502020306" pitchFamily="34" charset="0"/>
              <a:ea typeface="Calibri"/>
              <a:cs typeface="Times New Roman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586323" y="3243612"/>
            <a:ext cx="1792605" cy="562610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dirty="0">
                <a:solidFill>
                  <a:srgbClr val="F2F2F2"/>
                </a:solidFill>
                <a:effectLst/>
                <a:latin typeface="Berlin Sans FB" panose="020E0602020502020306" pitchFamily="34" charset="0"/>
                <a:ea typeface="Calibri"/>
                <a:cs typeface="Times New Roman"/>
              </a:rPr>
              <a:t>Controlled Event</a:t>
            </a:r>
            <a:endParaRPr lang="en-ZA" sz="1100" dirty="0">
              <a:effectLst/>
              <a:latin typeface="Berlin Sans FB" panose="020E0602020502020306" pitchFamily="34" charset="0"/>
              <a:ea typeface="Calibri"/>
              <a:cs typeface="Times New Roman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132472" y="3239945"/>
            <a:ext cx="1792605" cy="562610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dirty="0">
                <a:solidFill>
                  <a:srgbClr val="F2F2F2"/>
                </a:solidFill>
                <a:effectLst/>
                <a:latin typeface="Berlin Sans FB" panose="020E0602020502020306" pitchFamily="34" charset="0"/>
                <a:ea typeface="Calibri"/>
                <a:cs typeface="Times New Roman"/>
              </a:rPr>
              <a:t>Code of Conduct</a:t>
            </a:r>
            <a:endParaRPr lang="en-ZA" sz="1100" dirty="0">
              <a:effectLst/>
              <a:latin typeface="Berlin Sans FB" panose="020E0602020502020306" pitchFamily="34" charset="0"/>
              <a:ea typeface="Calibri"/>
              <a:cs typeface="Times New Roman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652752" y="3239944"/>
            <a:ext cx="1635125" cy="562610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dirty="0">
                <a:solidFill>
                  <a:srgbClr val="F2F2F2"/>
                </a:solidFill>
                <a:effectLst/>
                <a:latin typeface="Berlin Sans FB" panose="020E0602020502020306" pitchFamily="34" charset="0"/>
                <a:ea typeface="Calibri"/>
                <a:cs typeface="Times New Roman"/>
              </a:rPr>
              <a:t>Constitution</a:t>
            </a:r>
            <a:endParaRPr lang="en-ZA" sz="1100" dirty="0">
              <a:effectLst/>
              <a:latin typeface="Berlin Sans FB" panose="020E0602020502020306" pitchFamily="34" charset="0"/>
              <a:ea typeface="Calibri"/>
              <a:cs typeface="Times New Roman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0104" y="3860978"/>
            <a:ext cx="3074811" cy="1312259"/>
            <a:chOff x="755576" y="2882218"/>
            <a:chExt cx="3074811" cy="1312259"/>
          </a:xfrm>
        </p:grpSpPr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755576" y="3631867"/>
              <a:ext cx="1393329" cy="562610"/>
            </a:xfrm>
            <a:prstGeom prst="rect">
              <a:avLst/>
            </a:prstGeom>
            <a:gradFill flip="none" rotWithShape="1">
              <a:gsLst>
                <a:gs pos="0">
                  <a:srgbClr val="000000"/>
                </a:gs>
                <a:gs pos="39999">
                  <a:srgbClr val="248830"/>
                </a:gs>
                <a:gs pos="70000">
                  <a:srgbClr val="00B050"/>
                </a:gs>
                <a:gs pos="88000">
                  <a:srgbClr val="92D050"/>
                </a:gs>
                <a:gs pos="100000">
                  <a:srgbClr val="92D050"/>
                </a:gs>
              </a:gsLst>
              <a:lin ang="16200000" scaled="0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dirty="0">
                  <a:solidFill>
                    <a:srgbClr val="F2F2F2"/>
                  </a:solidFill>
                  <a:effectLst/>
                  <a:latin typeface="Berlin Sans FB" panose="020E0602020502020306" pitchFamily="34" charset="0"/>
                  <a:ea typeface="Calibri"/>
                  <a:cs typeface="Times New Roman"/>
                </a:rPr>
                <a:t>National Team Participation</a:t>
              </a:r>
              <a:endParaRPr lang="en-ZA" sz="1100" dirty="0">
                <a:effectLst/>
                <a:latin typeface="Berlin Sans FB" panose="020E0602020502020306" pitchFamily="34" charset="0"/>
                <a:ea typeface="Calibri"/>
                <a:cs typeface="Times New Roman"/>
              </a:endParaRPr>
            </a:p>
          </p:txBody>
        </p:sp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2529907" y="3631867"/>
              <a:ext cx="1300480" cy="562610"/>
            </a:xfrm>
            <a:prstGeom prst="rect">
              <a:avLst/>
            </a:prstGeom>
            <a:gradFill flip="none" rotWithShape="1">
              <a:gsLst>
                <a:gs pos="0">
                  <a:srgbClr val="000000"/>
                </a:gs>
                <a:gs pos="39999">
                  <a:srgbClr val="248830"/>
                </a:gs>
                <a:gs pos="70000">
                  <a:srgbClr val="00B050"/>
                </a:gs>
                <a:gs pos="88000">
                  <a:srgbClr val="92D050"/>
                </a:gs>
                <a:gs pos="100000">
                  <a:srgbClr val="92D050"/>
                </a:gs>
              </a:gsLst>
              <a:lin ang="16200000" scaled="0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dirty="0">
                  <a:solidFill>
                    <a:srgbClr val="F2F2F2"/>
                  </a:solidFill>
                  <a:effectLst/>
                  <a:latin typeface="Berlin Sans FB" panose="020E0602020502020306" pitchFamily="34" charset="0"/>
                  <a:ea typeface="Calibri"/>
                  <a:cs typeface="Times New Roman"/>
                </a:rPr>
                <a:t>National </a:t>
              </a:r>
              <a:r>
                <a:rPr lang="en-ZA" sz="1400" dirty="0">
                  <a:solidFill>
                    <a:srgbClr val="F2F2F2"/>
                  </a:solidFill>
                  <a:latin typeface="Berlin Sans FB" panose="020E0602020502020306" pitchFamily="34" charset="0"/>
                  <a:ea typeface="Calibri"/>
                  <a:cs typeface="Times New Roman"/>
                </a:rPr>
                <a:t>Meetings</a:t>
              </a:r>
              <a:endParaRPr lang="en-ZA" sz="1100" dirty="0">
                <a:effectLst/>
                <a:latin typeface="Berlin Sans FB" panose="020E0602020502020306" pitchFamily="34" charset="0"/>
                <a:ea typeface="Calibri"/>
                <a:cs typeface="Times New Roman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475436" y="3128948"/>
              <a:ext cx="171719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3192634" y="3114163"/>
              <a:ext cx="0" cy="46763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1476599" y="3128948"/>
              <a:ext cx="0" cy="46763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 flipV="1">
              <a:off x="2426813" y="2882218"/>
              <a:ext cx="1" cy="2338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>
          <a:xfrm>
            <a:off x="2411760" y="2780928"/>
            <a:ext cx="50585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425476" y="2768016"/>
            <a:ext cx="2340" cy="343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4596941" y="2534198"/>
            <a:ext cx="1" cy="233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938697" y="2780928"/>
            <a:ext cx="2340" cy="343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7463402" y="2763923"/>
            <a:ext cx="2340" cy="343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39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718500" y="448131"/>
            <a:ext cx="4085747" cy="560503"/>
          </a:xfrm>
          <a:prstGeom prst="rect">
            <a:avLst/>
          </a:prstGeom>
          <a:gradFill flip="none" rotWithShape="1">
            <a:gsLst>
              <a:gs pos="0">
                <a:srgbClr val="248830"/>
              </a:gs>
              <a:gs pos="8000">
                <a:srgbClr val="83A7C3"/>
              </a:gs>
              <a:gs pos="13000">
                <a:srgbClr val="248830"/>
              </a:gs>
              <a:gs pos="21001">
                <a:srgbClr val="248830"/>
              </a:gs>
              <a:gs pos="52000">
                <a:srgbClr val="FFC000"/>
              </a:gs>
              <a:gs pos="56000">
                <a:srgbClr val="FFC000"/>
              </a:gs>
              <a:gs pos="58000">
                <a:srgbClr val="FFC000"/>
              </a:gs>
              <a:gs pos="71001">
                <a:srgbClr val="FFFF00"/>
              </a:gs>
              <a:gs pos="94000">
                <a:srgbClr val="FFFF00"/>
              </a:gs>
              <a:gs pos="100000">
                <a:srgbClr val="FFFF00"/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ZA" sz="2800" b="1" dirty="0"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Federation/Association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43608" y="2591447"/>
            <a:ext cx="2286849" cy="56261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">
                <a:srgbClr val="83A7C3"/>
              </a:gs>
              <a:gs pos="13000">
                <a:srgbClr val="FFC000"/>
              </a:gs>
              <a:gs pos="21001">
                <a:srgbClr val="FFC000"/>
              </a:gs>
              <a:gs pos="52000">
                <a:srgbClr val="248830"/>
              </a:gs>
              <a:gs pos="56000">
                <a:srgbClr val="248830"/>
              </a:gs>
              <a:gs pos="58000">
                <a:srgbClr val="248830"/>
              </a:gs>
              <a:gs pos="71001">
                <a:srgbClr val="248830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 dirty="0"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 Controlled Activities</a:t>
            </a:r>
            <a:endParaRPr lang="en-ZA" sz="1100" b="1" dirty="0">
              <a:effectLst/>
              <a:latin typeface="Berlin Sans FB Demi" panose="020E0802020502020306" pitchFamily="34" charset="0"/>
              <a:ea typeface="Calibri"/>
              <a:cs typeface="Times New Roman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963522" y="2587780"/>
            <a:ext cx="1913084" cy="56261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">
                <a:srgbClr val="83A7C3"/>
              </a:gs>
              <a:gs pos="13000">
                <a:srgbClr val="FFC000"/>
              </a:gs>
              <a:gs pos="21001">
                <a:srgbClr val="FFC000"/>
              </a:gs>
              <a:gs pos="52000">
                <a:srgbClr val="248830"/>
              </a:gs>
              <a:gs pos="56000">
                <a:srgbClr val="248830"/>
              </a:gs>
              <a:gs pos="58000">
                <a:srgbClr val="248830"/>
              </a:gs>
              <a:gs pos="71001">
                <a:srgbClr val="248830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 dirty="0">
                <a:latin typeface="Berlin Sans FB Demi" panose="020E0802020502020306" pitchFamily="34" charset="0"/>
                <a:ea typeface="Calibri"/>
                <a:cs typeface="Times New Roman"/>
              </a:rPr>
              <a:t>Code of Conduct</a:t>
            </a:r>
            <a:endParaRPr lang="en-ZA" sz="11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/>
              <a:cs typeface="Times New Roman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494386" y="2587779"/>
            <a:ext cx="1745020" cy="56261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8000">
                <a:srgbClr val="83A7C3"/>
              </a:gs>
              <a:gs pos="13000">
                <a:srgbClr val="FFC000"/>
              </a:gs>
              <a:gs pos="21001">
                <a:srgbClr val="FFC000"/>
              </a:gs>
              <a:gs pos="52000">
                <a:srgbClr val="248830"/>
              </a:gs>
              <a:gs pos="56000">
                <a:srgbClr val="248830"/>
              </a:gs>
              <a:gs pos="58000">
                <a:srgbClr val="248830"/>
              </a:gs>
              <a:gs pos="71001">
                <a:srgbClr val="248830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 dirty="0"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Constitution</a:t>
            </a:r>
            <a:endParaRPr lang="en-ZA" sz="11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50117" y="3208813"/>
            <a:ext cx="4120874" cy="2321508"/>
            <a:chOff x="950117" y="3208813"/>
            <a:chExt cx="4120874" cy="2321508"/>
          </a:xfrm>
        </p:grpSpPr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950117" y="3958462"/>
              <a:ext cx="1221740" cy="562610"/>
            </a:xfrm>
            <a:prstGeom prst="rect">
              <a:avLst/>
            </a:prstGeom>
            <a:gradFill flip="none" rotWithShape="1">
              <a:gsLst>
                <a:gs pos="0">
                  <a:srgbClr val="248830"/>
                </a:gs>
                <a:gs pos="8000">
                  <a:srgbClr val="83A7C3"/>
                </a:gs>
                <a:gs pos="13000">
                  <a:srgbClr val="248830"/>
                </a:gs>
                <a:gs pos="21001">
                  <a:srgbClr val="248830"/>
                </a:gs>
                <a:gs pos="52000">
                  <a:srgbClr val="248830"/>
                </a:gs>
                <a:gs pos="56000">
                  <a:srgbClr val="248830"/>
                </a:gs>
                <a:gs pos="58000">
                  <a:srgbClr val="248830"/>
                </a:gs>
                <a:gs pos="71001">
                  <a:srgbClr val="248830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5400000" scaled="1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b="1" dirty="0">
                  <a:solidFill>
                    <a:schemeClr val="bg1"/>
                  </a:solidFill>
                  <a:latin typeface="Berlin Sans FB Demi" panose="020E0802020502020306" pitchFamily="34" charset="0"/>
                  <a:ea typeface="Calibri"/>
                  <a:cs typeface="Times New Roman"/>
                </a:rPr>
                <a:t>Trials</a:t>
              </a:r>
              <a:endParaRPr lang="en-ZA" sz="11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1403648" y="4967711"/>
              <a:ext cx="1659017" cy="562610"/>
            </a:xfrm>
            <a:prstGeom prst="rect">
              <a:avLst/>
            </a:prstGeom>
            <a:gradFill flip="none" rotWithShape="1">
              <a:gsLst>
                <a:gs pos="0">
                  <a:srgbClr val="248830"/>
                </a:gs>
                <a:gs pos="8000">
                  <a:srgbClr val="83A7C3"/>
                </a:gs>
                <a:gs pos="13000">
                  <a:srgbClr val="248830"/>
                </a:gs>
                <a:gs pos="21001">
                  <a:srgbClr val="248830"/>
                </a:gs>
                <a:gs pos="52000">
                  <a:srgbClr val="248830"/>
                </a:gs>
                <a:gs pos="56000">
                  <a:srgbClr val="248830"/>
                </a:gs>
                <a:gs pos="58000">
                  <a:srgbClr val="248830"/>
                </a:gs>
                <a:gs pos="71001">
                  <a:srgbClr val="248830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5400000" scaled="1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rPr>
                <a:t> Championships</a:t>
              </a:r>
              <a:endParaRPr lang="en-ZA" sz="11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endParaRP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3330456" y="4964043"/>
              <a:ext cx="1740535" cy="562610"/>
            </a:xfrm>
            <a:prstGeom prst="rect">
              <a:avLst/>
            </a:prstGeom>
            <a:gradFill flip="none" rotWithShape="1">
              <a:gsLst>
                <a:gs pos="0">
                  <a:srgbClr val="248830"/>
                </a:gs>
                <a:gs pos="8000">
                  <a:srgbClr val="83A7C3"/>
                </a:gs>
                <a:gs pos="13000">
                  <a:srgbClr val="248830"/>
                </a:gs>
                <a:gs pos="21001">
                  <a:srgbClr val="248830"/>
                </a:gs>
                <a:gs pos="52000">
                  <a:srgbClr val="248830"/>
                </a:gs>
                <a:gs pos="56000">
                  <a:srgbClr val="248830"/>
                </a:gs>
                <a:gs pos="58000">
                  <a:srgbClr val="248830"/>
                </a:gs>
                <a:gs pos="71001">
                  <a:srgbClr val="248830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5400000" scaled="1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rPr>
                <a:t>Prize Giving</a:t>
              </a:r>
              <a:endParaRPr lang="en-ZA" sz="11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endParaRPr>
            </a:p>
          </p:txBody>
        </p:sp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2545963" y="3958462"/>
              <a:ext cx="1300480" cy="562610"/>
            </a:xfrm>
            <a:prstGeom prst="rect">
              <a:avLst/>
            </a:prstGeom>
            <a:gradFill flip="none" rotWithShape="1">
              <a:gsLst>
                <a:gs pos="0">
                  <a:srgbClr val="248830"/>
                </a:gs>
                <a:gs pos="8000">
                  <a:srgbClr val="83A7C3"/>
                </a:gs>
                <a:gs pos="13000">
                  <a:srgbClr val="248830"/>
                </a:gs>
                <a:gs pos="21001">
                  <a:srgbClr val="248830"/>
                </a:gs>
                <a:gs pos="52000">
                  <a:srgbClr val="248830"/>
                </a:gs>
                <a:gs pos="56000">
                  <a:srgbClr val="248830"/>
                </a:gs>
                <a:gs pos="58000">
                  <a:srgbClr val="248830"/>
                </a:gs>
                <a:gs pos="71001">
                  <a:srgbClr val="248830"/>
                </a:gs>
                <a:gs pos="94000">
                  <a:srgbClr val="EBDAD4"/>
                </a:gs>
                <a:gs pos="100000">
                  <a:srgbClr val="55261C"/>
                </a:gs>
              </a:gsLst>
              <a:lin ang="5400000" scaled="1"/>
              <a:tileRect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ZA" sz="1400" b="1" dirty="0">
                  <a:solidFill>
                    <a:schemeClr val="bg1"/>
                  </a:solidFill>
                  <a:latin typeface="Berlin Sans FB Demi" panose="020E0802020502020306" pitchFamily="34" charset="0"/>
                  <a:ea typeface="Calibri"/>
                  <a:cs typeface="Times New Roman"/>
                </a:rPr>
                <a:t>Meetings</a:t>
              </a:r>
              <a:endParaRPr lang="en-ZA" sz="11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491492" y="3455543"/>
              <a:ext cx="2709231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2363288" y="3459880"/>
              <a:ext cx="0" cy="14317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4192486" y="3433966"/>
              <a:ext cx="0" cy="1450906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208690" y="3440758"/>
              <a:ext cx="0" cy="46763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492655" y="3455543"/>
              <a:ext cx="0" cy="467631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2442869" y="3208813"/>
              <a:ext cx="1" cy="233816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/>
          <p:cNvCxnSpPr/>
          <p:nvPr/>
        </p:nvCxnSpPr>
        <p:spPr>
          <a:xfrm>
            <a:off x="2363288" y="2128763"/>
            <a:ext cx="5058554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377004" y="2115851"/>
            <a:ext cx="2340" cy="343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4548469" y="1087805"/>
            <a:ext cx="2" cy="102804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890225" y="2128763"/>
            <a:ext cx="2340" cy="343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7414930" y="2111758"/>
            <a:ext cx="2340" cy="3436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87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2018835" y="706092"/>
            <a:ext cx="4877836" cy="1055747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8000">
                <a:srgbClr val="83A7C3"/>
              </a:gs>
              <a:gs pos="13000">
                <a:srgbClr val="0070C0"/>
              </a:gs>
              <a:gs pos="21001">
                <a:srgbClr val="0070C0"/>
              </a:gs>
              <a:gs pos="52000">
                <a:srgbClr val="0070C0"/>
              </a:gs>
              <a:gs pos="56000">
                <a:srgbClr val="0070C0"/>
              </a:gs>
              <a:gs pos="58000">
                <a:schemeClr val="tx2">
                  <a:lumMod val="60000"/>
                  <a:lumOff val="40000"/>
                </a:schemeClr>
              </a:gs>
              <a:gs pos="71001">
                <a:schemeClr val="tx2">
                  <a:lumMod val="40000"/>
                  <a:lumOff val="60000"/>
                </a:schemeClr>
              </a:gs>
              <a:gs pos="94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ZA" sz="28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Provincial</a:t>
            </a:r>
            <a:r>
              <a:rPr lang="en-ZA" sz="2800" b="1" dirty="0"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 Federation/Association</a:t>
            </a: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952892" y="3167511"/>
            <a:ext cx="2286849" cy="56261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8000">
                <a:schemeClr val="tx2">
                  <a:lumMod val="20000"/>
                  <a:lumOff val="80000"/>
                </a:schemeClr>
              </a:gs>
              <a:gs pos="13000">
                <a:srgbClr val="0070C0"/>
              </a:gs>
              <a:gs pos="29000">
                <a:schemeClr val="tx2">
                  <a:lumMod val="40000"/>
                  <a:lumOff val="60000"/>
                </a:schemeClr>
              </a:gs>
              <a:gs pos="52000">
                <a:srgbClr val="0070C0"/>
              </a:gs>
              <a:gs pos="56000">
                <a:srgbClr val="0070C0"/>
              </a:gs>
              <a:gs pos="58000">
                <a:srgbClr val="0070C0"/>
              </a:gs>
              <a:gs pos="71001">
                <a:srgbClr val="002060"/>
              </a:gs>
              <a:gs pos="94000">
                <a:srgbClr val="EBDAD4"/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 dirty="0">
                <a:solidFill>
                  <a:schemeClr val="bg1"/>
                </a:solidFill>
                <a:effectLst/>
                <a:latin typeface="Berlin Sans FB Demi" panose="020E0802020502020306" pitchFamily="34" charset="0"/>
                <a:ea typeface="Calibri"/>
                <a:cs typeface="Times New Roman"/>
              </a:rPr>
              <a:t> Controlled Activities</a:t>
            </a:r>
            <a:endParaRPr lang="en-ZA" sz="1100" b="1" dirty="0">
              <a:solidFill>
                <a:schemeClr val="bg1"/>
              </a:solidFill>
              <a:effectLst/>
              <a:latin typeface="Berlin Sans FB Demi" panose="020E0802020502020306" pitchFamily="34" charset="0"/>
              <a:ea typeface="Calibri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62736" y="3818043"/>
            <a:ext cx="4120874" cy="2321508"/>
            <a:chOff x="862736" y="3818043"/>
            <a:chExt cx="4120874" cy="2321508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400776" y="4031607"/>
              <a:ext cx="2709231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862736" y="3818043"/>
              <a:ext cx="4120874" cy="2321508"/>
              <a:chOff x="950117" y="3208813"/>
              <a:chExt cx="4120874" cy="2321508"/>
            </a:xfrm>
          </p:grpSpPr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950117" y="3958462"/>
                <a:ext cx="1221740" cy="562610"/>
              </a:xfrm>
              <a:prstGeom prst="rect">
                <a:avLst/>
              </a:prstGeom>
              <a:gradFill flip="none" rotWithShape="1">
                <a:gsLst>
                  <a:gs pos="0">
                    <a:srgbClr val="002060"/>
                  </a:gs>
                  <a:gs pos="8000">
                    <a:srgbClr val="83A7C3"/>
                  </a:gs>
                  <a:gs pos="13000">
                    <a:srgbClr val="002060"/>
                  </a:gs>
                  <a:gs pos="21001">
                    <a:srgbClr val="002060"/>
                  </a:gs>
                  <a:gs pos="52000">
                    <a:srgbClr val="0070C0"/>
                  </a:gs>
                  <a:gs pos="56000">
                    <a:srgbClr val="248830"/>
                  </a:gs>
                  <a:gs pos="58000">
                    <a:srgbClr val="0070C0"/>
                  </a:gs>
                  <a:gs pos="71001">
                    <a:srgbClr val="00B0F0"/>
                  </a:gs>
                  <a:gs pos="94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ZA" sz="1400" b="1" dirty="0">
                    <a:solidFill>
                      <a:schemeClr val="bg1"/>
                    </a:solidFill>
                    <a:latin typeface="Berlin Sans FB Demi" panose="020E0802020502020306" pitchFamily="34" charset="0"/>
                    <a:ea typeface="Calibri"/>
                    <a:cs typeface="Times New Roman"/>
                  </a:rPr>
                  <a:t>Trials</a:t>
                </a:r>
                <a:endParaRPr lang="en-ZA" sz="11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endParaRPr>
              </a:p>
            </p:txBody>
          </p:sp>
          <p:sp>
            <p:nvSpPr>
              <p:cNvPr id="42" name="Text Box 3"/>
              <p:cNvSpPr txBox="1">
                <a:spLocks noChangeArrowheads="1"/>
              </p:cNvSpPr>
              <p:nvPr/>
            </p:nvSpPr>
            <p:spPr bwMode="auto">
              <a:xfrm>
                <a:off x="1403648" y="4967711"/>
                <a:ext cx="1659017" cy="562610"/>
              </a:xfrm>
              <a:prstGeom prst="rect">
                <a:avLst/>
              </a:prstGeom>
              <a:gradFill flip="none" rotWithShape="1">
                <a:gsLst>
                  <a:gs pos="0">
                    <a:srgbClr val="002060"/>
                  </a:gs>
                  <a:gs pos="8000">
                    <a:srgbClr val="83A7C3"/>
                  </a:gs>
                  <a:gs pos="13000">
                    <a:srgbClr val="002060"/>
                  </a:gs>
                  <a:gs pos="21001">
                    <a:srgbClr val="002060"/>
                  </a:gs>
                  <a:gs pos="52000">
                    <a:srgbClr val="0070C0"/>
                  </a:gs>
                  <a:gs pos="56000">
                    <a:srgbClr val="248830"/>
                  </a:gs>
                  <a:gs pos="58000">
                    <a:srgbClr val="0070C0"/>
                  </a:gs>
                  <a:gs pos="71001">
                    <a:srgbClr val="00B0F0"/>
                  </a:gs>
                  <a:gs pos="94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ZA" sz="1400" b="1" dirty="0">
                    <a:solidFill>
                      <a:schemeClr val="bg1"/>
                    </a:solidFill>
                    <a:effectLst/>
                    <a:latin typeface="Berlin Sans FB Demi" panose="020E0802020502020306" pitchFamily="34" charset="0"/>
                    <a:ea typeface="Calibri"/>
                    <a:cs typeface="Times New Roman"/>
                  </a:rPr>
                  <a:t> Championships</a:t>
                </a:r>
                <a:endParaRPr lang="en-ZA" sz="11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endParaRPr>
              </a:p>
            </p:txBody>
          </p:sp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3330456" y="4964043"/>
                <a:ext cx="1740535" cy="562610"/>
              </a:xfrm>
              <a:prstGeom prst="rect">
                <a:avLst/>
              </a:prstGeom>
              <a:gradFill flip="none" rotWithShape="1">
                <a:gsLst>
                  <a:gs pos="0">
                    <a:srgbClr val="002060"/>
                  </a:gs>
                  <a:gs pos="8000">
                    <a:srgbClr val="83A7C3"/>
                  </a:gs>
                  <a:gs pos="13000">
                    <a:srgbClr val="002060"/>
                  </a:gs>
                  <a:gs pos="21001">
                    <a:srgbClr val="002060"/>
                  </a:gs>
                  <a:gs pos="52000">
                    <a:srgbClr val="0070C0"/>
                  </a:gs>
                  <a:gs pos="56000">
                    <a:srgbClr val="248830"/>
                  </a:gs>
                  <a:gs pos="58000">
                    <a:srgbClr val="0070C0"/>
                  </a:gs>
                  <a:gs pos="71001">
                    <a:srgbClr val="00B0F0"/>
                  </a:gs>
                  <a:gs pos="94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ZA" sz="1400" b="1" dirty="0">
                    <a:solidFill>
                      <a:schemeClr val="bg1"/>
                    </a:solidFill>
                    <a:effectLst/>
                    <a:latin typeface="Berlin Sans FB Demi" panose="020E0802020502020306" pitchFamily="34" charset="0"/>
                    <a:ea typeface="Calibri"/>
                    <a:cs typeface="Times New Roman"/>
                  </a:rPr>
                  <a:t>Prize Giving</a:t>
                </a:r>
                <a:endParaRPr lang="en-ZA" sz="11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endParaRPr>
              </a:p>
            </p:txBody>
          </p:sp>
          <p:sp>
            <p:nvSpPr>
              <p:cNvPr id="44" name="Text Box 5"/>
              <p:cNvSpPr txBox="1">
                <a:spLocks noChangeArrowheads="1"/>
              </p:cNvSpPr>
              <p:nvPr/>
            </p:nvSpPr>
            <p:spPr bwMode="auto">
              <a:xfrm>
                <a:off x="2545963" y="3958462"/>
                <a:ext cx="1300480" cy="562610"/>
              </a:xfrm>
              <a:prstGeom prst="rect">
                <a:avLst/>
              </a:prstGeom>
              <a:gradFill flip="none" rotWithShape="1">
                <a:gsLst>
                  <a:gs pos="0">
                    <a:srgbClr val="002060"/>
                  </a:gs>
                  <a:gs pos="8000">
                    <a:srgbClr val="83A7C3"/>
                  </a:gs>
                  <a:gs pos="13000">
                    <a:srgbClr val="002060"/>
                  </a:gs>
                  <a:gs pos="21001">
                    <a:srgbClr val="002060"/>
                  </a:gs>
                  <a:gs pos="52000">
                    <a:srgbClr val="0070C0"/>
                  </a:gs>
                  <a:gs pos="56000">
                    <a:srgbClr val="248830"/>
                  </a:gs>
                  <a:gs pos="58000">
                    <a:srgbClr val="0070C0"/>
                  </a:gs>
                  <a:gs pos="71001">
                    <a:srgbClr val="00B0F0"/>
                  </a:gs>
                  <a:gs pos="94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ZA" sz="1400" b="1" dirty="0">
                    <a:solidFill>
                      <a:schemeClr val="bg1"/>
                    </a:solidFill>
                    <a:latin typeface="Berlin Sans FB Demi" panose="020E0802020502020306" pitchFamily="34" charset="0"/>
                    <a:ea typeface="Calibri"/>
                    <a:cs typeface="Times New Roman"/>
                  </a:rPr>
                  <a:t>Meetings</a:t>
                </a:r>
                <a:endParaRPr lang="en-ZA" sz="1100" b="1" dirty="0">
                  <a:solidFill>
                    <a:schemeClr val="bg1"/>
                  </a:solidFill>
                  <a:effectLst/>
                  <a:latin typeface="Berlin Sans FB Demi" panose="020E0802020502020306" pitchFamily="34" charset="0"/>
                  <a:ea typeface="Calibri"/>
                  <a:cs typeface="Times New Roman"/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2363288" y="3459880"/>
                <a:ext cx="0" cy="1431784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4192486" y="3433966"/>
                <a:ext cx="0" cy="1450906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1492655" y="3455543"/>
                <a:ext cx="0" cy="467631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 flipV="1">
                <a:off x="2442869" y="3208813"/>
                <a:ext cx="1" cy="233816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0" name="Straight Connector 49"/>
          <p:cNvCxnSpPr/>
          <p:nvPr/>
        </p:nvCxnSpPr>
        <p:spPr>
          <a:xfrm>
            <a:off x="2272572" y="2704827"/>
            <a:ext cx="5058554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286288" y="2691915"/>
            <a:ext cx="2340" cy="343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4457753" y="1663869"/>
            <a:ext cx="2" cy="102804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799509" y="2704827"/>
            <a:ext cx="2340" cy="343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7324214" y="2687822"/>
            <a:ext cx="2340" cy="343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3755727" y="3177772"/>
            <a:ext cx="2286849" cy="56261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8000">
                <a:schemeClr val="tx2">
                  <a:lumMod val="20000"/>
                  <a:lumOff val="80000"/>
                </a:schemeClr>
              </a:gs>
              <a:gs pos="13000">
                <a:srgbClr val="0070C0"/>
              </a:gs>
              <a:gs pos="29000">
                <a:schemeClr val="tx2">
                  <a:lumMod val="40000"/>
                  <a:lumOff val="60000"/>
                </a:schemeClr>
              </a:gs>
              <a:gs pos="52000">
                <a:srgbClr val="0070C0"/>
              </a:gs>
              <a:gs pos="56000">
                <a:srgbClr val="0070C0"/>
              </a:gs>
              <a:gs pos="58000">
                <a:srgbClr val="0070C0"/>
              </a:gs>
              <a:gs pos="71001">
                <a:srgbClr val="002060"/>
              </a:gs>
              <a:gs pos="94000">
                <a:srgbClr val="EBDAD4"/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 dirty="0">
                <a:solidFill>
                  <a:schemeClr val="bg1"/>
                </a:solidFill>
                <a:latin typeface="Berlin Sans FB Demi" panose="020E0802020502020306" pitchFamily="34" charset="0"/>
                <a:ea typeface="Calibri"/>
                <a:cs typeface="Times New Roman"/>
              </a:rPr>
              <a:t>Code of Conduct</a:t>
            </a:r>
          </a:p>
        </p:txBody>
      </p:sp>
      <p:sp>
        <p:nvSpPr>
          <p:cNvPr id="58" name="Text Box 2"/>
          <p:cNvSpPr txBox="1">
            <a:spLocks noChangeArrowheads="1"/>
          </p:cNvSpPr>
          <p:nvPr/>
        </p:nvSpPr>
        <p:spPr bwMode="auto">
          <a:xfrm>
            <a:off x="6187701" y="3167511"/>
            <a:ext cx="2286849" cy="562610"/>
          </a:xfrm>
          <a:prstGeom prst="rect">
            <a:avLst/>
          </a:prstGeom>
          <a:gradFill flip="none" rotWithShape="1">
            <a:gsLst>
              <a:gs pos="0">
                <a:srgbClr val="0070C0"/>
              </a:gs>
              <a:gs pos="8000">
                <a:schemeClr val="tx2">
                  <a:lumMod val="20000"/>
                  <a:lumOff val="80000"/>
                </a:schemeClr>
              </a:gs>
              <a:gs pos="13000">
                <a:srgbClr val="0070C0"/>
              </a:gs>
              <a:gs pos="29000">
                <a:schemeClr val="tx2">
                  <a:lumMod val="40000"/>
                  <a:lumOff val="60000"/>
                </a:schemeClr>
              </a:gs>
              <a:gs pos="52000">
                <a:srgbClr val="0070C0"/>
              </a:gs>
              <a:gs pos="56000">
                <a:srgbClr val="0070C0"/>
              </a:gs>
              <a:gs pos="58000">
                <a:srgbClr val="0070C0"/>
              </a:gs>
              <a:gs pos="71001">
                <a:srgbClr val="002060"/>
              </a:gs>
              <a:gs pos="94000">
                <a:srgbClr val="EBDAD4"/>
              </a:gs>
              <a:gs pos="100000">
                <a:schemeClr val="bg1">
                  <a:lumMod val="95000"/>
                </a:schemeClr>
              </a:gs>
            </a:gsLst>
            <a:lin ang="54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ZA" sz="1600" b="1">
                <a:solidFill>
                  <a:schemeClr val="bg1"/>
                </a:solidFill>
                <a:latin typeface="Berlin Sans FB Demi" panose="020E0802020502020306" pitchFamily="34" charset="0"/>
                <a:ea typeface="Calibri"/>
                <a:cs typeface="Times New Roman"/>
              </a:rPr>
              <a:t>Constitution</a:t>
            </a:r>
            <a:endParaRPr lang="en-ZA" sz="1100" b="1" dirty="0">
              <a:solidFill>
                <a:schemeClr val="bg1"/>
              </a:solidFill>
              <a:latin typeface="Berlin Sans FB Demi" panose="020E0802020502020306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38567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706"/>
            <a:ext cx="8229600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Dispute Resolution Process</a:t>
            </a:r>
            <a:endParaRPr lang="en-ZA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768" y="1417638"/>
            <a:ext cx="8748464" cy="5252714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GB" sz="2700" dirty="0">
                <a:solidFill>
                  <a:srgbClr val="002060"/>
                </a:solidFill>
                <a:latin typeface="Berlin Sans FB Demi" pitchFamily="34" charset="0"/>
              </a:rPr>
              <a:t>* Section 13 of the National Sport Amendment Act 18 of 2007 - </a:t>
            </a:r>
            <a:r>
              <a:rPr lang="en-US" sz="2700" dirty="0">
                <a:solidFill>
                  <a:srgbClr val="002060"/>
                </a:solidFill>
                <a:latin typeface="Berlin Sans FB Demi" pitchFamily="34" charset="0"/>
              </a:rPr>
              <a:t>Dispute and Disciplinary Procedure </a:t>
            </a:r>
            <a:endParaRPr lang="en-GB" sz="2700" dirty="0">
              <a:solidFill>
                <a:srgbClr val="002060"/>
              </a:solidFill>
              <a:latin typeface="Berlin Sans FB Demi" pitchFamily="34" charset="0"/>
            </a:endParaRPr>
          </a:p>
          <a:p>
            <a:pPr marL="57150" indent="0">
              <a:buNone/>
            </a:pPr>
            <a:r>
              <a:rPr lang="en-GB" sz="2700" dirty="0">
                <a:solidFill>
                  <a:srgbClr val="002060"/>
                </a:solidFill>
                <a:latin typeface="Berlin Sans FB Demi" pitchFamily="34" charset="0"/>
              </a:rPr>
              <a:t>* </a:t>
            </a: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Sport and Recreation South Africa (SRSA) &amp; SASCOC published a policy stating that all sporting codes must implement a players representative system.</a:t>
            </a:r>
          </a:p>
          <a:p>
            <a:pPr marL="57150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Aim of players representative is to:</a:t>
            </a:r>
          </a:p>
          <a:p>
            <a:pPr marL="514350" lvl="1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Have an independent individual who will look after the “needs” of individual anglers of the Federation/Association.</a:t>
            </a:r>
          </a:p>
          <a:p>
            <a:pPr marL="514350" lvl="1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Develop an alternative communication channel to address unresolved disputes.</a:t>
            </a:r>
          </a:p>
          <a:p>
            <a:endParaRPr lang="en-ZA" sz="27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64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7941568" cy="4176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3000" dirty="0">
                <a:solidFill>
                  <a:srgbClr val="002060"/>
                </a:solidFill>
                <a:latin typeface="Berlin Sans FB Demi" pitchFamily="34" charset="0"/>
              </a:rPr>
              <a:t>Responsibilities of the representative includes:</a:t>
            </a:r>
          </a:p>
          <a:p>
            <a:pPr marL="457200" lvl="1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Attendance of Management Meetings.</a:t>
            </a:r>
          </a:p>
          <a:p>
            <a:pPr marL="457200" lvl="1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Investigate, assess and discuss individual dispute matters with the executive. </a:t>
            </a:r>
          </a:p>
          <a:p>
            <a:pPr marL="457200" lvl="1" indent="0">
              <a:buNone/>
            </a:pPr>
            <a:r>
              <a:rPr lang="en-ZA" sz="2700" dirty="0">
                <a:solidFill>
                  <a:srgbClr val="002060"/>
                </a:solidFill>
                <a:latin typeface="Berlin Sans FB Demi" pitchFamily="34" charset="0"/>
              </a:rPr>
              <a:t>* Discuss general/common angling matters with Executive.  </a:t>
            </a:r>
          </a:p>
          <a:p>
            <a:endParaRPr lang="en-ZA" sz="27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18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Dispute</a:t>
            </a:r>
            <a:r>
              <a:rPr lang="en-Z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Resolution</a:t>
            </a:r>
            <a:r>
              <a:rPr lang="en-ZA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 </a:t>
            </a:r>
            <a:r>
              <a:rPr lang="en-ZA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</a:rPr>
              <a:t>Procedure</a:t>
            </a:r>
            <a:endParaRPr lang="en-ZA" sz="3600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66969661"/>
              </p:ext>
            </p:extLst>
          </p:nvPr>
        </p:nvGraphicFramePr>
        <p:xfrm>
          <a:off x="0" y="1412776"/>
          <a:ext cx="896448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own Arrow 3"/>
          <p:cNvSpPr/>
          <p:nvPr/>
        </p:nvSpPr>
        <p:spPr>
          <a:xfrm>
            <a:off x="323528" y="2888940"/>
            <a:ext cx="432048" cy="504056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Down Arrow 5"/>
          <p:cNvSpPr/>
          <p:nvPr/>
        </p:nvSpPr>
        <p:spPr>
          <a:xfrm>
            <a:off x="291828" y="4703694"/>
            <a:ext cx="432048" cy="504056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Down Arrow 9"/>
          <p:cNvSpPr/>
          <p:nvPr/>
        </p:nvSpPr>
        <p:spPr>
          <a:xfrm rot="18998941">
            <a:off x="6097481" y="2169694"/>
            <a:ext cx="432048" cy="1336338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Down Arrow 10"/>
          <p:cNvSpPr/>
          <p:nvPr/>
        </p:nvSpPr>
        <p:spPr>
          <a:xfrm rot="10800000">
            <a:off x="6784404" y="2636912"/>
            <a:ext cx="432048" cy="504056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Down Arrow 11"/>
          <p:cNvSpPr/>
          <p:nvPr/>
        </p:nvSpPr>
        <p:spPr>
          <a:xfrm>
            <a:off x="6784404" y="4703694"/>
            <a:ext cx="432048" cy="504056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Left-Right Arrow 4"/>
          <p:cNvSpPr/>
          <p:nvPr/>
        </p:nvSpPr>
        <p:spPr>
          <a:xfrm>
            <a:off x="2483768" y="5236201"/>
            <a:ext cx="823404" cy="43204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Up-Down Arrow 12"/>
          <p:cNvSpPr/>
          <p:nvPr/>
        </p:nvSpPr>
        <p:spPr>
          <a:xfrm>
            <a:off x="3527883" y="4428301"/>
            <a:ext cx="504056" cy="779449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Curved Right Arrow 13"/>
          <p:cNvSpPr/>
          <p:nvPr/>
        </p:nvSpPr>
        <p:spPr>
          <a:xfrm rot="10800000">
            <a:off x="5027988" y="2416196"/>
            <a:ext cx="1080120" cy="2887321"/>
          </a:xfrm>
          <a:prstGeom prst="curvedRightArrow">
            <a:avLst/>
          </a:prstGeom>
          <a:solidFill>
            <a:srgbClr val="24883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3556512" y="2809597"/>
            <a:ext cx="432048" cy="504056"/>
          </a:xfrm>
          <a:prstGeom prst="downArrow">
            <a:avLst/>
          </a:prstGeom>
          <a:solidFill>
            <a:srgbClr val="24883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Curved Right Arrow 6"/>
          <p:cNvSpPr/>
          <p:nvPr/>
        </p:nvSpPr>
        <p:spPr>
          <a:xfrm rot="20659403">
            <a:off x="1833414" y="2014900"/>
            <a:ext cx="1111436" cy="3569579"/>
          </a:xfrm>
          <a:prstGeom prst="curvedRightArrow">
            <a:avLst/>
          </a:prstGeom>
          <a:solidFill>
            <a:srgbClr val="24883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3823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C2B6E79-E863-440C-AD86-46F17EF2E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FC2B6E79-E863-440C-AD86-46F17EF2E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B388A14-D8D7-43D0-83A3-B07B308932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B388A14-D8D7-43D0-83A3-B07B308932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0F6C9B8-1A35-41EC-BB7B-01DEAAE81B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30F6C9B8-1A35-41EC-BB7B-01DEAAE81B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04A9BC3-7EB5-497D-B2E0-675DCE9D8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graphicEl>
                                              <a:dgm id="{704A9BC3-7EB5-497D-B2E0-675DCE9D89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F0524DD-DD9A-4F03-858B-EFE6F364D4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DF0524DD-DD9A-4F03-858B-EFE6F364D4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19886A5-C7B9-4990-A50F-8106E36D87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graphicEl>
                                              <a:dgm id="{619886A5-C7B9-4990-A50F-8106E36D87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E1A16E-19DC-4CC7-8C23-7835F34DC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graphicEl>
                                              <a:dgm id="{32E1A16E-19DC-4CC7-8C23-7835F34DCE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DE1D89-A11C-4576-A553-CF935EF23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graphicEl>
                                              <a:dgm id="{32DE1D89-A11C-4576-A553-CF935EF23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CFA3569-9989-445D-BFAC-B62120E5F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graphicEl>
                                              <a:dgm id="{6CFA3569-9989-445D-BFAC-B62120E5F5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D6B287A-611A-4D1A-8627-D3C6BBA20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graphicEl>
                                              <a:dgm id="{1D6B287A-611A-4D1A-8627-D3C6BBA200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346A203-B028-4416-9510-6DE74794EE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graphicEl>
                                              <a:dgm id="{9346A203-B028-4416-9510-6DE74794EE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09B6B82-7213-4598-9B41-94CC9001E1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graphicEl>
                                              <a:dgm id="{209B6B82-7213-4598-9B41-94CC9001E1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809252A-5AA8-40B4-893D-CE8EE855B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graphicEl>
                                              <a:dgm id="{8809252A-5AA8-40B4-893D-CE8EE855BB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238DF0-DB0A-44F2-893E-672F5AA4FA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">
                                            <p:graphicEl>
                                              <a:dgm id="{9C238DF0-DB0A-44F2-893E-672F5AA4FA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1A7F516-DC80-4D10-8744-26F5618DBB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graphicEl>
                                              <a:dgm id="{F1A7F516-DC80-4D10-8744-26F5618DBB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1569D84-F838-4359-8B29-0F40EA9673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">
                                            <p:graphicEl>
                                              <a:dgm id="{91569D84-F838-4359-8B29-0F40EA9673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30FEE20-377B-4BA5-B644-8F4AEF3AC3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">
                                            <p:graphicEl>
                                              <a:dgm id="{030FEE20-377B-4BA5-B644-8F4AEF3AC3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  <p:bldP spid="4" grpId="0" animBg="1"/>
      <p:bldP spid="6" grpId="0" animBg="1"/>
      <p:bldP spid="10" grpId="0" animBg="1"/>
      <p:bldP spid="11" grpId="0" animBg="1"/>
      <p:bldP spid="12" grpId="0" animBg="1"/>
      <p:bldP spid="5" grpId="0" animBg="1"/>
      <p:bldP spid="13" grpId="0" animBg="1"/>
      <p:bldP spid="14" grpId="0" animBg="1"/>
      <p:bldP spid="1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3680</TotalTime>
  <Words>771</Words>
  <Application>Microsoft Office PowerPoint</Application>
  <PresentationFormat>On-screen Show (4:3)</PresentationFormat>
  <Paragraphs>127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Berlin Sans FB</vt:lpstr>
      <vt:lpstr>Berlin Sans FB Demi</vt:lpstr>
      <vt:lpstr>Calibri</vt:lpstr>
      <vt:lpstr>Times New Roman</vt:lpstr>
      <vt:lpstr>Wingdings</vt:lpstr>
      <vt:lpstr>Office Theme</vt:lpstr>
      <vt:lpstr>South African Sport Anglers and Casting Confederation</vt:lpstr>
      <vt:lpstr>Background</vt:lpstr>
      <vt:lpstr>PowerPoint Presentation</vt:lpstr>
      <vt:lpstr>Disciplinary Procedure and Dispute Resolution Policy (Authority)</vt:lpstr>
      <vt:lpstr>PowerPoint Presentation</vt:lpstr>
      <vt:lpstr>PowerPoint Presentation</vt:lpstr>
      <vt:lpstr>Dispute Resolution Process</vt:lpstr>
      <vt:lpstr>PowerPoint Presentation</vt:lpstr>
      <vt:lpstr>Dispute Resolution Procedure</vt:lpstr>
      <vt:lpstr>Disciplinary Process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African Freshwater Angling Federation</dc:title>
  <dc:creator>Andries Maree</dc:creator>
  <cp:lastModifiedBy>Andries Maree</cp:lastModifiedBy>
  <cp:revision>128</cp:revision>
  <cp:lastPrinted>2016-05-29T17:03:56Z</cp:lastPrinted>
  <dcterms:created xsi:type="dcterms:W3CDTF">2012-11-09T20:43:53Z</dcterms:created>
  <dcterms:modified xsi:type="dcterms:W3CDTF">2016-06-09T07:48:08Z</dcterms:modified>
</cp:coreProperties>
</file>